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13" r:id="rId1"/>
  </p:sldMasterIdLst>
  <p:sldIdLst>
    <p:sldId id="256" r:id="rId2"/>
    <p:sldId id="258" r:id="rId3"/>
    <p:sldId id="257" r:id="rId4"/>
    <p:sldId id="259" r:id="rId5"/>
    <p:sldId id="260" r:id="rId6"/>
    <p:sldId id="281" r:id="rId7"/>
    <p:sldId id="280" r:id="rId8"/>
    <p:sldId id="284" r:id="rId9"/>
    <p:sldId id="262" r:id="rId10"/>
    <p:sldId id="279" r:id="rId11"/>
    <p:sldId id="282" r:id="rId12"/>
    <p:sldId id="276" r:id="rId13"/>
    <p:sldId id="263" r:id="rId14"/>
    <p:sldId id="264" r:id="rId15"/>
    <p:sldId id="274" r:id="rId16"/>
    <p:sldId id="265" r:id="rId17"/>
    <p:sldId id="266" r:id="rId18"/>
    <p:sldId id="267" r:id="rId19"/>
    <p:sldId id="275" r:id="rId20"/>
    <p:sldId id="277" r:id="rId21"/>
    <p:sldId id="278" r:id="rId22"/>
    <p:sldId id="268" r:id="rId23"/>
    <p:sldId id="283" r:id="rId24"/>
    <p:sldId id="269" r:id="rId25"/>
    <p:sldId id="285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sis Maji" userId="ab8abba5054c4aa6" providerId="LiveId" clId="{8BCB5121-ED7A-4165-B6B9-542B5F9DBBA4}"/>
    <pc:docChg chg="undo custSel addSld modSld">
      <pc:chgData name="Debasis Maji" userId="ab8abba5054c4aa6" providerId="LiveId" clId="{8BCB5121-ED7A-4165-B6B9-542B5F9DBBA4}" dt="2023-02-17T09:47:08.997" v="360" actId="20577"/>
      <pc:docMkLst>
        <pc:docMk/>
      </pc:docMkLst>
      <pc:sldChg chg="addSp modSp mod">
        <pc:chgData name="Debasis Maji" userId="ab8abba5054c4aa6" providerId="LiveId" clId="{8BCB5121-ED7A-4165-B6B9-542B5F9DBBA4}" dt="2023-02-17T09:47:08.997" v="360" actId="20577"/>
        <pc:sldMkLst>
          <pc:docMk/>
          <pc:sldMk cId="1684145000" sldId="256"/>
        </pc:sldMkLst>
        <pc:spChg chg="mod">
          <ac:chgData name="Debasis Maji" userId="ab8abba5054c4aa6" providerId="LiveId" clId="{8BCB5121-ED7A-4165-B6B9-542B5F9DBBA4}" dt="2023-02-16T07:03:27.543" v="83" actId="27636"/>
          <ac:spMkLst>
            <pc:docMk/>
            <pc:sldMk cId="1684145000" sldId="256"/>
            <ac:spMk id="3" creationId="{2F667AEE-9F0E-AFFE-43DA-7E867708C34C}"/>
          </ac:spMkLst>
        </pc:spChg>
        <pc:spChg chg="add mod">
          <ac:chgData name="Debasis Maji" userId="ab8abba5054c4aa6" providerId="LiveId" clId="{8BCB5121-ED7A-4165-B6B9-542B5F9DBBA4}" dt="2023-02-16T06:59:42.286" v="39" actId="5793"/>
          <ac:spMkLst>
            <pc:docMk/>
            <pc:sldMk cId="1684145000" sldId="256"/>
            <ac:spMk id="5" creationId="{5FD9DC7F-492D-3ACC-D7AC-1C6240D01E4E}"/>
          </ac:spMkLst>
        </pc:spChg>
        <pc:spChg chg="add mod">
          <ac:chgData name="Debasis Maji" userId="ab8abba5054c4aa6" providerId="LiveId" clId="{8BCB5121-ED7A-4165-B6B9-542B5F9DBBA4}" dt="2023-02-17T09:47:08.997" v="360" actId="20577"/>
          <ac:spMkLst>
            <pc:docMk/>
            <pc:sldMk cId="1684145000" sldId="256"/>
            <ac:spMk id="7" creationId="{BF52BEC8-05CF-BDCE-4460-AFCA20B49726}"/>
          </ac:spMkLst>
        </pc:spChg>
        <pc:spChg chg="add mod">
          <ac:chgData name="Debasis Maji" userId="ab8abba5054c4aa6" providerId="LiveId" clId="{8BCB5121-ED7A-4165-B6B9-542B5F9DBBA4}" dt="2023-02-16T07:03:59.853" v="93" actId="1076"/>
          <ac:spMkLst>
            <pc:docMk/>
            <pc:sldMk cId="1684145000" sldId="256"/>
            <ac:spMk id="9" creationId="{EEB3421C-3FC8-B465-0E82-9C18D1A15808}"/>
          </ac:spMkLst>
        </pc:spChg>
        <pc:picChg chg="mod">
          <ac:chgData name="Debasis Maji" userId="ab8abba5054c4aa6" providerId="LiveId" clId="{8BCB5121-ED7A-4165-B6B9-542B5F9DBBA4}" dt="2023-02-16T07:01:18.684" v="57" actId="14100"/>
          <ac:picMkLst>
            <pc:docMk/>
            <pc:sldMk cId="1684145000" sldId="256"/>
            <ac:picMk id="4" creationId="{7ED59288-4848-1BDC-F757-06631F090B27}"/>
          </ac:picMkLst>
        </pc:picChg>
      </pc:sldChg>
      <pc:sldChg chg="modSp mod">
        <pc:chgData name="Debasis Maji" userId="ab8abba5054c4aa6" providerId="LiveId" clId="{8BCB5121-ED7A-4165-B6B9-542B5F9DBBA4}" dt="2023-02-16T06:49:10.305" v="18" actId="14100"/>
        <pc:sldMkLst>
          <pc:docMk/>
          <pc:sldMk cId="355781354" sldId="257"/>
        </pc:sldMkLst>
        <pc:spChg chg="mod">
          <ac:chgData name="Debasis Maji" userId="ab8abba5054c4aa6" providerId="LiveId" clId="{8BCB5121-ED7A-4165-B6B9-542B5F9DBBA4}" dt="2023-02-16T06:49:10.305" v="18" actId="14100"/>
          <ac:spMkLst>
            <pc:docMk/>
            <pc:sldMk cId="355781354" sldId="257"/>
            <ac:spMk id="3" creationId="{A65B149C-9EA0-063B-3F11-68E3E8B81D5A}"/>
          </ac:spMkLst>
        </pc:spChg>
        <pc:spChg chg="mod">
          <ac:chgData name="Debasis Maji" userId="ab8abba5054c4aa6" providerId="LiveId" clId="{8BCB5121-ED7A-4165-B6B9-542B5F9DBBA4}" dt="2023-02-16T06:49:02.310" v="17" actId="20577"/>
          <ac:spMkLst>
            <pc:docMk/>
            <pc:sldMk cId="355781354" sldId="257"/>
            <ac:spMk id="7" creationId="{E395894B-D65D-C719-3D7C-FD7496EADEE4}"/>
          </ac:spMkLst>
        </pc:spChg>
      </pc:sldChg>
      <pc:sldChg chg="modSp mod">
        <pc:chgData name="Debasis Maji" userId="ab8abba5054c4aa6" providerId="LiveId" clId="{8BCB5121-ED7A-4165-B6B9-542B5F9DBBA4}" dt="2023-02-16T07:24:29.414" v="295" actId="20577"/>
        <pc:sldMkLst>
          <pc:docMk/>
          <pc:sldMk cId="2823029290" sldId="260"/>
        </pc:sldMkLst>
        <pc:spChg chg="mod">
          <ac:chgData name="Debasis Maji" userId="ab8abba5054c4aa6" providerId="LiveId" clId="{8BCB5121-ED7A-4165-B6B9-542B5F9DBBA4}" dt="2023-02-16T07:24:29.414" v="295" actId="20577"/>
          <ac:spMkLst>
            <pc:docMk/>
            <pc:sldMk cId="2823029290" sldId="260"/>
            <ac:spMk id="7" creationId="{8180D4BE-DE63-51FD-D9CA-6C52B0108C34}"/>
          </ac:spMkLst>
        </pc:spChg>
        <pc:spChg chg="mod">
          <ac:chgData name="Debasis Maji" userId="ab8abba5054c4aa6" providerId="LiveId" clId="{8BCB5121-ED7A-4165-B6B9-542B5F9DBBA4}" dt="2023-02-16T07:04:19.031" v="96" actId="14100"/>
          <ac:spMkLst>
            <pc:docMk/>
            <pc:sldMk cId="2823029290" sldId="260"/>
            <ac:spMk id="9" creationId="{B18F7823-DA63-D24E-DDC5-B7C8CD07B0B4}"/>
          </ac:spMkLst>
        </pc:spChg>
      </pc:sldChg>
      <pc:sldChg chg="modSp mod">
        <pc:chgData name="Debasis Maji" userId="ab8abba5054c4aa6" providerId="LiveId" clId="{8BCB5121-ED7A-4165-B6B9-542B5F9DBBA4}" dt="2023-02-16T07:09:36.893" v="172" actId="14100"/>
        <pc:sldMkLst>
          <pc:docMk/>
          <pc:sldMk cId="4223344001" sldId="263"/>
        </pc:sldMkLst>
        <pc:graphicFrameChg chg="mod">
          <ac:chgData name="Debasis Maji" userId="ab8abba5054c4aa6" providerId="LiveId" clId="{8BCB5121-ED7A-4165-B6B9-542B5F9DBBA4}" dt="2023-02-16T07:09:36.893" v="172" actId="14100"/>
          <ac:graphicFrameMkLst>
            <pc:docMk/>
            <pc:sldMk cId="4223344001" sldId="263"/>
            <ac:graphicFrameMk id="7" creationId="{8FBF816B-315A-18EE-AE96-EC954AA95AED}"/>
          </ac:graphicFrameMkLst>
        </pc:graphicFrameChg>
      </pc:sldChg>
      <pc:sldChg chg="modSp">
        <pc:chgData name="Debasis Maji" userId="ab8abba5054c4aa6" providerId="LiveId" clId="{8BCB5121-ED7A-4165-B6B9-542B5F9DBBA4}" dt="2023-02-16T07:11:21.799" v="174" actId="13782"/>
        <pc:sldMkLst>
          <pc:docMk/>
          <pc:sldMk cId="1829216413" sldId="274"/>
        </pc:sldMkLst>
        <pc:graphicFrameChg chg="mod">
          <ac:chgData name="Debasis Maji" userId="ab8abba5054c4aa6" providerId="LiveId" clId="{8BCB5121-ED7A-4165-B6B9-542B5F9DBBA4}" dt="2023-02-16T07:11:21.799" v="174" actId="13782"/>
          <ac:graphicFrameMkLst>
            <pc:docMk/>
            <pc:sldMk cId="1829216413" sldId="274"/>
            <ac:graphicFrameMk id="10" creationId="{5EE7AC79-44B7-F355-2E06-5021CDC8A4ED}"/>
          </ac:graphicFrameMkLst>
        </pc:graphicFrameChg>
      </pc:sldChg>
      <pc:sldChg chg="modSp">
        <pc:chgData name="Debasis Maji" userId="ab8abba5054c4aa6" providerId="LiveId" clId="{8BCB5121-ED7A-4165-B6B9-542B5F9DBBA4}" dt="2023-02-16T07:51:16.134" v="348" actId="20577"/>
        <pc:sldMkLst>
          <pc:docMk/>
          <pc:sldMk cId="3734051051" sldId="275"/>
        </pc:sldMkLst>
        <pc:graphicFrameChg chg="mod">
          <ac:chgData name="Debasis Maji" userId="ab8abba5054c4aa6" providerId="LiveId" clId="{8BCB5121-ED7A-4165-B6B9-542B5F9DBBA4}" dt="2023-02-16T07:51:16.134" v="348" actId="20577"/>
          <ac:graphicFrameMkLst>
            <pc:docMk/>
            <pc:sldMk cId="3734051051" sldId="275"/>
            <ac:graphicFrameMk id="11" creationId="{95B5DBDC-C515-276A-8748-47D703DB7ACF}"/>
          </ac:graphicFrameMkLst>
        </pc:graphicFrameChg>
      </pc:sldChg>
      <pc:sldChg chg="addSp delSp modSp new mod">
        <pc:chgData name="Debasis Maji" userId="ab8abba5054c4aa6" providerId="LiveId" clId="{8BCB5121-ED7A-4165-B6B9-542B5F9DBBA4}" dt="2023-02-16T07:09:13.082" v="169" actId="1076"/>
        <pc:sldMkLst>
          <pc:docMk/>
          <pc:sldMk cId="2986190864" sldId="276"/>
        </pc:sldMkLst>
        <pc:spChg chg="mod">
          <ac:chgData name="Debasis Maji" userId="ab8abba5054c4aa6" providerId="LiveId" clId="{8BCB5121-ED7A-4165-B6B9-542B5F9DBBA4}" dt="2023-02-16T07:08:01.706" v="144"/>
          <ac:spMkLst>
            <pc:docMk/>
            <pc:sldMk cId="2986190864" sldId="276"/>
            <ac:spMk id="2" creationId="{CDD78D81-5029-553F-31F1-15A783C93EAF}"/>
          </ac:spMkLst>
        </pc:spChg>
        <pc:spChg chg="del">
          <ac:chgData name="Debasis Maji" userId="ab8abba5054c4aa6" providerId="LiveId" clId="{8BCB5121-ED7A-4165-B6B9-542B5F9DBBA4}" dt="2023-02-16T07:08:19.075" v="145" actId="1032"/>
          <ac:spMkLst>
            <pc:docMk/>
            <pc:sldMk cId="2986190864" sldId="276"/>
            <ac:spMk id="3" creationId="{D776EE7C-44BF-D878-649B-A67A38DCD513}"/>
          </ac:spMkLst>
        </pc:spChg>
        <pc:graphicFrameChg chg="add mod modGraphic">
          <ac:chgData name="Debasis Maji" userId="ab8abba5054c4aa6" providerId="LiveId" clId="{8BCB5121-ED7A-4165-B6B9-542B5F9DBBA4}" dt="2023-02-16T07:09:13.082" v="169" actId="1076"/>
          <ac:graphicFrameMkLst>
            <pc:docMk/>
            <pc:sldMk cId="2986190864" sldId="276"/>
            <ac:graphicFrameMk id="4" creationId="{9ADBBFBF-D2EB-B570-20C0-E5C13E527F44}"/>
          </ac:graphicFrameMkLst>
        </pc:graphicFrameChg>
      </pc:sldChg>
    </pc:docChg>
  </pc:docChgLst>
  <pc:docChgLst>
    <pc:chgData name="Debasis Maji" userId="ab8abba5054c4aa6" providerId="LiveId" clId="{8E931BAF-DFBB-4766-9CA0-368A175A7CA4}"/>
    <pc:docChg chg="undo custSel addSld modSld sldOrd">
      <pc:chgData name="Debasis Maji" userId="ab8abba5054c4aa6" providerId="LiveId" clId="{8E931BAF-DFBB-4766-9CA0-368A175A7CA4}" dt="2023-06-12T04:55:20.638" v="1439" actId="207"/>
      <pc:docMkLst>
        <pc:docMk/>
      </pc:docMkLst>
      <pc:sldChg chg="modSp mod">
        <pc:chgData name="Debasis Maji" userId="ab8abba5054c4aa6" providerId="LiveId" clId="{8E931BAF-DFBB-4766-9CA0-368A175A7CA4}" dt="2023-06-12T03:47:39.392" v="634"/>
        <pc:sldMkLst>
          <pc:docMk/>
          <pc:sldMk cId="1684145000" sldId="256"/>
        </pc:sldMkLst>
        <pc:spChg chg="mod">
          <ac:chgData name="Debasis Maji" userId="ab8abba5054c4aa6" providerId="LiveId" clId="{8E931BAF-DFBB-4766-9CA0-368A175A7CA4}" dt="2023-06-12T03:47:39.392" v="634"/>
          <ac:spMkLst>
            <pc:docMk/>
            <pc:sldMk cId="1684145000" sldId="256"/>
            <ac:spMk id="3" creationId="{2F667AEE-9F0E-AFFE-43DA-7E867708C34C}"/>
          </ac:spMkLst>
        </pc:spChg>
        <pc:spChg chg="mod">
          <ac:chgData name="Debasis Maji" userId="ab8abba5054c4aa6" providerId="LiveId" clId="{8E931BAF-DFBB-4766-9CA0-368A175A7CA4}" dt="2023-06-12T02:51:18.963" v="2" actId="207"/>
          <ac:spMkLst>
            <pc:docMk/>
            <pc:sldMk cId="1684145000" sldId="256"/>
            <ac:spMk id="7" creationId="{BF52BEC8-05CF-BDCE-4460-AFCA20B49726}"/>
          </ac:spMkLst>
        </pc:spChg>
      </pc:sldChg>
      <pc:sldChg chg="modSp mod">
        <pc:chgData name="Debasis Maji" userId="ab8abba5054c4aa6" providerId="LiveId" clId="{8E931BAF-DFBB-4766-9CA0-368A175A7CA4}" dt="2023-06-12T03:50:04.253" v="677" actId="14861"/>
        <pc:sldMkLst>
          <pc:docMk/>
          <pc:sldMk cId="355781354" sldId="257"/>
        </pc:sldMkLst>
        <pc:spChg chg="mod">
          <ac:chgData name="Debasis Maji" userId="ab8abba5054c4aa6" providerId="LiveId" clId="{8E931BAF-DFBB-4766-9CA0-368A175A7CA4}" dt="2023-06-12T03:01:41.418" v="202" actId="207"/>
          <ac:spMkLst>
            <pc:docMk/>
            <pc:sldMk cId="355781354" sldId="257"/>
            <ac:spMk id="4" creationId="{1D782799-BF5A-0BFC-E2D6-49A6A71C2E91}"/>
          </ac:spMkLst>
        </pc:spChg>
        <pc:picChg chg="mod">
          <ac:chgData name="Debasis Maji" userId="ab8abba5054c4aa6" providerId="LiveId" clId="{8E931BAF-DFBB-4766-9CA0-368A175A7CA4}" dt="2023-06-12T03:50:04.253" v="677" actId="14861"/>
          <ac:picMkLst>
            <pc:docMk/>
            <pc:sldMk cId="355781354" sldId="257"/>
            <ac:picMk id="2050" creationId="{1A622FBF-0D5D-4B90-1462-95B7484419FF}"/>
          </ac:picMkLst>
        </pc:picChg>
      </pc:sldChg>
      <pc:sldChg chg="modSp">
        <pc:chgData name="Debasis Maji" userId="ab8abba5054c4aa6" providerId="LiveId" clId="{8E931BAF-DFBB-4766-9CA0-368A175A7CA4}" dt="2023-06-12T03:49:53.240" v="650" actId="14861"/>
        <pc:sldMkLst>
          <pc:docMk/>
          <pc:sldMk cId="1743351128" sldId="258"/>
        </pc:sldMkLst>
        <pc:picChg chg="mod">
          <ac:chgData name="Debasis Maji" userId="ab8abba5054c4aa6" providerId="LiveId" clId="{8E931BAF-DFBB-4766-9CA0-368A175A7CA4}" dt="2023-06-12T03:49:53.240" v="650" actId="14861"/>
          <ac:picMkLst>
            <pc:docMk/>
            <pc:sldMk cId="1743351128" sldId="258"/>
            <ac:picMk id="1026" creationId="{2C74448D-6176-4B69-18C2-9330E59F03B2}"/>
          </ac:picMkLst>
        </pc:picChg>
      </pc:sldChg>
      <pc:sldChg chg="modSp mod">
        <pc:chgData name="Debasis Maji" userId="ab8abba5054c4aa6" providerId="LiveId" clId="{8E931BAF-DFBB-4766-9CA0-368A175A7CA4}" dt="2023-06-12T03:48:01.595" v="636"/>
        <pc:sldMkLst>
          <pc:docMk/>
          <pc:sldMk cId="2745687045" sldId="259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745687045" sldId="259"/>
            <ac:spMk id="2" creationId="{1201EC65-808A-53DE-FD73-25F3C79C9C22}"/>
          </ac:spMkLst>
        </pc:spChg>
        <pc:spChg chg="mod">
          <ac:chgData name="Debasis Maji" userId="ab8abba5054c4aa6" providerId="LiveId" clId="{8E931BAF-DFBB-4766-9CA0-368A175A7CA4}" dt="2023-06-12T02:54:15.324" v="29" actId="20577"/>
          <ac:spMkLst>
            <pc:docMk/>
            <pc:sldMk cId="2745687045" sldId="259"/>
            <ac:spMk id="7" creationId="{6E1FD5EB-1E09-91F6-6D4C-0FA525EB8BFB}"/>
          </ac:spMkLst>
        </pc:spChg>
      </pc:sldChg>
      <pc:sldChg chg="addSp delSp modSp mod">
        <pc:chgData name="Debasis Maji" userId="ab8abba5054c4aa6" providerId="LiveId" clId="{8E931BAF-DFBB-4766-9CA0-368A175A7CA4}" dt="2023-06-12T03:53:32.388" v="727" actId="14861"/>
        <pc:sldMkLst>
          <pc:docMk/>
          <pc:sldMk cId="2823029290" sldId="260"/>
        </pc:sldMkLst>
        <pc:spChg chg="del mod">
          <ac:chgData name="Debasis Maji" userId="ab8abba5054c4aa6" providerId="LiveId" clId="{8E931BAF-DFBB-4766-9CA0-368A175A7CA4}" dt="2023-06-12T03:30:46.291" v="458" actId="478"/>
          <ac:spMkLst>
            <pc:docMk/>
            <pc:sldMk cId="2823029290" sldId="260"/>
            <ac:spMk id="2" creationId="{1E6E1450-D862-329E-38D6-E3EB0447757D}"/>
          </ac:spMkLst>
        </pc:spChg>
        <pc:spChg chg="del">
          <ac:chgData name="Debasis Maji" userId="ab8abba5054c4aa6" providerId="LiveId" clId="{8E931BAF-DFBB-4766-9CA0-368A175A7CA4}" dt="2023-06-12T03:30:36.302" v="455" actId="21"/>
          <ac:spMkLst>
            <pc:docMk/>
            <pc:sldMk cId="2823029290" sldId="260"/>
            <ac:spMk id="3" creationId="{1B56A6BB-20DE-0165-9B80-84C8ED3D75B0}"/>
          </ac:spMkLst>
        </pc:spChg>
        <pc:spChg chg="mod">
          <ac:chgData name="Debasis Maji" userId="ab8abba5054c4aa6" providerId="LiveId" clId="{8E931BAF-DFBB-4766-9CA0-368A175A7CA4}" dt="2023-06-12T03:48:01.595" v="636"/>
          <ac:spMkLst>
            <pc:docMk/>
            <pc:sldMk cId="2823029290" sldId="260"/>
            <ac:spMk id="5" creationId="{5F70E2D5-3F82-2F7C-F329-D9352FDA13D4}"/>
          </ac:spMkLst>
        </pc:spChg>
        <pc:spChg chg="mod">
          <ac:chgData name="Debasis Maji" userId="ab8abba5054c4aa6" providerId="LiveId" clId="{8E931BAF-DFBB-4766-9CA0-368A175A7CA4}" dt="2023-06-12T03:47:06.565" v="630" actId="20577"/>
          <ac:spMkLst>
            <pc:docMk/>
            <pc:sldMk cId="2823029290" sldId="260"/>
            <ac:spMk id="7" creationId="{8180D4BE-DE63-51FD-D9CA-6C52B0108C34}"/>
          </ac:spMkLst>
        </pc:spChg>
        <pc:picChg chg="add mod">
          <ac:chgData name="Debasis Maji" userId="ab8abba5054c4aa6" providerId="LiveId" clId="{8E931BAF-DFBB-4766-9CA0-368A175A7CA4}" dt="2023-06-12T03:41:41.257" v="521" actId="1076"/>
          <ac:picMkLst>
            <pc:docMk/>
            <pc:sldMk cId="2823029290" sldId="260"/>
            <ac:picMk id="6" creationId="{08418FFC-FBD6-B410-4982-4E0F4C03A2DD}"/>
          </ac:picMkLst>
        </pc:picChg>
        <pc:picChg chg="add mod">
          <ac:chgData name="Debasis Maji" userId="ab8abba5054c4aa6" providerId="LiveId" clId="{8E931BAF-DFBB-4766-9CA0-368A175A7CA4}" dt="2023-06-12T03:53:32.388" v="727" actId="14861"/>
          <ac:picMkLst>
            <pc:docMk/>
            <pc:sldMk cId="2823029290" sldId="260"/>
            <ac:picMk id="9" creationId="{F71B3E38-7F4F-3B19-8F85-E54334648AC2}"/>
          </ac:picMkLst>
        </pc:picChg>
        <pc:picChg chg="del mod">
          <ac:chgData name="Debasis Maji" userId="ab8abba5054c4aa6" providerId="LiveId" clId="{8E931BAF-DFBB-4766-9CA0-368A175A7CA4}" dt="2023-06-12T03:50:30.544" v="684" actId="21"/>
          <ac:picMkLst>
            <pc:docMk/>
            <pc:sldMk cId="2823029290" sldId="260"/>
            <ac:picMk id="3074" creationId="{58A307E7-F9E8-BEF0-762D-F18FD469069B}"/>
          </ac:picMkLst>
        </pc:pic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3662315370" sldId="262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3662315370" sldId="262"/>
            <ac:spMk id="2" creationId="{584C068D-C4DA-5C61-CB42-3FBD4538808A}"/>
          </ac:spMkLst>
        </pc:spChg>
      </pc:sldChg>
      <pc:sldChg chg="modSp mod">
        <pc:chgData name="Debasis Maji" userId="ab8abba5054c4aa6" providerId="LiveId" clId="{8E931BAF-DFBB-4766-9CA0-368A175A7CA4}" dt="2023-06-12T03:48:01.595" v="636"/>
        <pc:sldMkLst>
          <pc:docMk/>
          <pc:sldMk cId="4223344001" sldId="263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4223344001" sldId="263"/>
            <ac:spMk id="2" creationId="{B834C0BC-9E5A-3416-3890-E39F3D129396}"/>
          </ac:spMkLst>
        </pc:spChg>
        <pc:spChg chg="mod">
          <ac:chgData name="Debasis Maji" userId="ab8abba5054c4aa6" providerId="LiveId" clId="{8E931BAF-DFBB-4766-9CA0-368A175A7CA4}" dt="2023-06-12T03:31:17.896" v="474" actId="14100"/>
          <ac:spMkLst>
            <pc:docMk/>
            <pc:sldMk cId="4223344001" sldId="263"/>
            <ac:spMk id="5" creationId="{40E5D045-30F8-A850-B629-F363B8E95F7D}"/>
          </ac:spMkLst>
        </pc:sp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2130043667" sldId="264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130043667" sldId="264"/>
            <ac:spMk id="2" creationId="{48A5A8E7-256C-324D-1491-4E3F9D7A6F30}"/>
          </ac:spMkLst>
        </pc:sp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519309858" sldId="265"/>
        </pc:sldMkLst>
        <pc:picChg chg="mod">
          <ac:chgData name="Debasis Maji" userId="ab8abba5054c4aa6" providerId="LiveId" clId="{8E931BAF-DFBB-4766-9CA0-368A175A7CA4}" dt="2023-06-12T03:48:01.595" v="636"/>
          <ac:picMkLst>
            <pc:docMk/>
            <pc:sldMk cId="519309858" sldId="265"/>
            <ac:picMk id="8" creationId="{8BB49DF6-6C96-BBAD-DEC6-99365BD913A8}"/>
          </ac:picMkLst>
        </pc:pic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2074241172" sldId="266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074241172" sldId="266"/>
            <ac:spMk id="2" creationId="{700DA7B0-25CB-B3F6-5BB1-9047FA2DFBC6}"/>
          </ac:spMkLst>
        </pc:spChg>
      </pc:sldChg>
      <pc:sldChg chg="modSp mod">
        <pc:chgData name="Debasis Maji" userId="ab8abba5054c4aa6" providerId="LiveId" clId="{8E931BAF-DFBB-4766-9CA0-368A175A7CA4}" dt="2023-06-12T04:51:12.246" v="1394" actId="14100"/>
        <pc:sldMkLst>
          <pc:docMk/>
          <pc:sldMk cId="1157578686" sldId="267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1157578686" sldId="267"/>
            <ac:spMk id="2" creationId="{CAF9E885-DFE6-91AE-A40D-94DF6170BDA8}"/>
          </ac:spMkLst>
        </pc:spChg>
        <pc:picChg chg="mod">
          <ac:chgData name="Debasis Maji" userId="ab8abba5054c4aa6" providerId="LiveId" clId="{8E931BAF-DFBB-4766-9CA0-368A175A7CA4}" dt="2023-06-12T04:51:12.246" v="1394" actId="14100"/>
          <ac:picMkLst>
            <pc:docMk/>
            <pc:sldMk cId="1157578686" sldId="267"/>
            <ac:picMk id="9" creationId="{7954E00A-D494-B42E-0E54-2B3245187694}"/>
          </ac:picMkLst>
        </pc:pic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1401581224" sldId="268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1401581224" sldId="268"/>
            <ac:spMk id="2" creationId="{B1C353D8-C974-20C6-6B5C-1DD2C867AFA7}"/>
          </ac:spMkLst>
        </pc:spChg>
        <pc:spChg chg="mod">
          <ac:chgData name="Debasis Maji" userId="ab8abba5054c4aa6" providerId="LiveId" clId="{8E931BAF-DFBB-4766-9CA0-368A175A7CA4}" dt="2023-06-12T03:48:01.595" v="636"/>
          <ac:spMkLst>
            <pc:docMk/>
            <pc:sldMk cId="1401581224" sldId="268"/>
            <ac:spMk id="3" creationId="{595F8EF7-A23F-DEAD-628C-E9582BDF9D26}"/>
          </ac:spMkLst>
        </pc:sp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492661597" sldId="269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492661597" sldId="269"/>
            <ac:spMk id="2" creationId="{D6EE75FD-592F-56E5-BEE2-AFF061920DA6}"/>
          </ac:spMkLst>
        </pc:spChg>
      </pc:sldChg>
      <pc:sldChg chg="modSp mod">
        <pc:chgData name="Debasis Maji" userId="ab8abba5054c4aa6" providerId="LiveId" clId="{8E931BAF-DFBB-4766-9CA0-368A175A7CA4}" dt="2023-06-12T03:48:01.595" v="636"/>
        <pc:sldMkLst>
          <pc:docMk/>
          <pc:sldMk cId="2064946543" sldId="271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064946543" sldId="271"/>
            <ac:spMk id="2" creationId="{555D862F-276C-D45C-FAC5-A32A03A68565}"/>
          </ac:spMkLst>
        </pc:spChg>
        <pc:spChg chg="mod">
          <ac:chgData name="Debasis Maji" userId="ab8abba5054c4aa6" providerId="LiveId" clId="{8E931BAF-DFBB-4766-9CA0-368A175A7CA4}" dt="2023-06-12T03:48:01.595" v="636"/>
          <ac:spMkLst>
            <pc:docMk/>
            <pc:sldMk cId="2064946543" sldId="271"/>
            <ac:spMk id="3" creationId="{71AD1362-FCE3-B75F-3C76-BEC0D8C1AC5C}"/>
          </ac:spMkLst>
        </pc:spChg>
      </pc:sldChg>
      <pc:sldChg chg="modSp mod">
        <pc:chgData name="Debasis Maji" userId="ab8abba5054c4aa6" providerId="LiveId" clId="{8E931BAF-DFBB-4766-9CA0-368A175A7CA4}" dt="2023-06-12T03:48:01.595" v="636"/>
        <pc:sldMkLst>
          <pc:docMk/>
          <pc:sldMk cId="1829216413" sldId="274"/>
        </pc:sldMkLst>
        <pc:spChg chg="mod">
          <ac:chgData name="Debasis Maji" userId="ab8abba5054c4aa6" providerId="LiveId" clId="{8E931BAF-DFBB-4766-9CA0-368A175A7CA4}" dt="2023-06-12T03:31:40.505" v="518" actId="14100"/>
          <ac:spMkLst>
            <pc:docMk/>
            <pc:sldMk cId="1829216413" sldId="274"/>
            <ac:spMk id="2" creationId="{2BDB5971-DC90-D2E5-768A-9354DB998772}"/>
          </ac:spMkLst>
        </pc:spChg>
        <pc:spChg chg="mod">
          <ac:chgData name="Debasis Maji" userId="ab8abba5054c4aa6" providerId="LiveId" clId="{8E931BAF-DFBB-4766-9CA0-368A175A7CA4}" dt="2023-06-12T03:48:01.595" v="636"/>
          <ac:spMkLst>
            <pc:docMk/>
            <pc:sldMk cId="1829216413" sldId="274"/>
            <ac:spMk id="8" creationId="{3326BA0F-44BA-7325-76BF-263D937C4461}"/>
          </ac:spMkLst>
        </pc:spChg>
      </pc:sldChg>
      <pc:sldChg chg="modSp mod">
        <pc:chgData name="Debasis Maji" userId="ab8abba5054c4aa6" providerId="LiveId" clId="{8E931BAF-DFBB-4766-9CA0-368A175A7CA4}" dt="2023-06-12T04:55:20.638" v="1439" actId="207"/>
        <pc:sldMkLst>
          <pc:docMk/>
          <pc:sldMk cId="3734051051" sldId="275"/>
        </pc:sldMkLst>
        <pc:spChg chg="mod">
          <ac:chgData name="Debasis Maji" userId="ab8abba5054c4aa6" providerId="LiveId" clId="{8E931BAF-DFBB-4766-9CA0-368A175A7CA4}" dt="2023-06-12T04:55:20.638" v="1439" actId="207"/>
          <ac:spMkLst>
            <pc:docMk/>
            <pc:sldMk cId="3734051051" sldId="275"/>
            <ac:spMk id="2" creationId="{9577D80B-4435-6E8C-1FFD-FE3875D5F59D}"/>
          </ac:spMkLst>
        </pc:spChg>
        <pc:picChg chg="mod">
          <ac:chgData name="Debasis Maji" userId="ab8abba5054c4aa6" providerId="LiveId" clId="{8E931BAF-DFBB-4766-9CA0-368A175A7CA4}" dt="2023-06-12T04:06:04.072" v="935" actId="1076"/>
          <ac:picMkLst>
            <pc:docMk/>
            <pc:sldMk cId="3734051051" sldId="275"/>
            <ac:picMk id="6" creationId="{74E7B2C7-3457-07D0-E56A-36370094B470}"/>
          </ac:picMkLst>
        </pc:picChg>
      </pc:sldChg>
      <pc:sldChg chg="modSp">
        <pc:chgData name="Debasis Maji" userId="ab8abba5054c4aa6" providerId="LiveId" clId="{8E931BAF-DFBB-4766-9CA0-368A175A7CA4}" dt="2023-06-12T03:48:01.595" v="636"/>
        <pc:sldMkLst>
          <pc:docMk/>
          <pc:sldMk cId="2986190864" sldId="276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986190864" sldId="276"/>
            <ac:spMk id="2" creationId="{CDD78D81-5029-553F-31F1-15A783C93EAF}"/>
          </ac:spMkLst>
        </pc:spChg>
      </pc:sldChg>
      <pc:sldChg chg="modSp mod ord">
        <pc:chgData name="Debasis Maji" userId="ab8abba5054c4aa6" providerId="LiveId" clId="{8E931BAF-DFBB-4766-9CA0-368A175A7CA4}" dt="2023-06-12T04:51:05.356" v="1393" actId="1076"/>
        <pc:sldMkLst>
          <pc:docMk/>
          <pc:sldMk cId="4178154154" sldId="278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4178154154" sldId="278"/>
            <ac:spMk id="2" creationId="{241E37FE-10DC-6C29-7CC0-5A3812C9A224}"/>
          </ac:spMkLst>
        </pc:spChg>
        <pc:picChg chg="mod">
          <ac:chgData name="Debasis Maji" userId="ab8abba5054c4aa6" providerId="LiveId" clId="{8E931BAF-DFBB-4766-9CA0-368A175A7CA4}" dt="2023-06-12T04:51:05.356" v="1393" actId="1076"/>
          <ac:picMkLst>
            <pc:docMk/>
            <pc:sldMk cId="4178154154" sldId="278"/>
            <ac:picMk id="7" creationId="{00852C91-7EBD-FEBF-37F1-89430D509CC8}"/>
          </ac:picMkLst>
        </pc:picChg>
      </pc:sldChg>
      <pc:sldChg chg="addSp modSp mod ord">
        <pc:chgData name="Debasis Maji" userId="ab8abba5054c4aa6" providerId="LiveId" clId="{8E931BAF-DFBB-4766-9CA0-368A175A7CA4}" dt="2023-06-12T04:55:13.309" v="1438" actId="207"/>
        <pc:sldMkLst>
          <pc:docMk/>
          <pc:sldMk cId="3058281681" sldId="279"/>
        </pc:sldMkLst>
        <pc:spChg chg="mod">
          <ac:chgData name="Debasis Maji" userId="ab8abba5054c4aa6" providerId="LiveId" clId="{8E931BAF-DFBB-4766-9CA0-368A175A7CA4}" dt="2023-06-12T04:55:13.309" v="1438" actId="207"/>
          <ac:spMkLst>
            <pc:docMk/>
            <pc:sldMk cId="3058281681" sldId="279"/>
            <ac:spMk id="2" creationId="{3FDD833B-21C8-F5A8-461C-9475244B6DA7}"/>
          </ac:spMkLst>
        </pc:spChg>
        <pc:spChg chg="mod">
          <ac:chgData name="Debasis Maji" userId="ab8abba5054c4aa6" providerId="LiveId" clId="{8E931BAF-DFBB-4766-9CA0-368A175A7CA4}" dt="2023-06-12T04:53:52.459" v="1409" actId="255"/>
          <ac:spMkLst>
            <pc:docMk/>
            <pc:sldMk cId="3058281681" sldId="279"/>
            <ac:spMk id="3" creationId="{156ED4EB-14ED-C48D-33C3-05FDC73F6DEC}"/>
          </ac:spMkLst>
        </pc:spChg>
        <pc:picChg chg="add mod">
          <ac:chgData name="Debasis Maji" userId="ab8abba5054c4aa6" providerId="LiveId" clId="{8E931BAF-DFBB-4766-9CA0-368A175A7CA4}" dt="2023-06-12T04:55:02.420" v="1437" actId="14861"/>
          <ac:picMkLst>
            <pc:docMk/>
            <pc:sldMk cId="3058281681" sldId="279"/>
            <ac:picMk id="5" creationId="{685D0E15-F6E1-2EDB-9A0D-5FF7FEE12F81}"/>
          </ac:picMkLst>
        </pc:picChg>
      </pc:sldChg>
      <pc:sldChg chg="addSp modSp new mod">
        <pc:chgData name="Debasis Maji" userId="ab8abba5054c4aa6" providerId="LiveId" clId="{8E931BAF-DFBB-4766-9CA0-368A175A7CA4}" dt="2023-06-12T04:26:05.486" v="1082" actId="14100"/>
        <pc:sldMkLst>
          <pc:docMk/>
          <pc:sldMk cId="2591861237" sldId="280"/>
        </pc:sldMkLst>
        <pc:spChg chg="mod">
          <ac:chgData name="Debasis Maji" userId="ab8abba5054c4aa6" providerId="LiveId" clId="{8E931BAF-DFBB-4766-9CA0-368A175A7CA4}" dt="2023-06-12T04:21:52.472" v="985" actId="1076"/>
          <ac:spMkLst>
            <pc:docMk/>
            <pc:sldMk cId="2591861237" sldId="280"/>
            <ac:spMk id="2" creationId="{ECD94ACA-CAC3-FB05-9651-147A1FA0B480}"/>
          </ac:spMkLst>
        </pc:spChg>
        <pc:spChg chg="mod">
          <ac:chgData name="Debasis Maji" userId="ab8abba5054c4aa6" providerId="LiveId" clId="{8E931BAF-DFBB-4766-9CA0-368A175A7CA4}" dt="2023-06-12T04:26:01.798" v="1081" actId="20577"/>
          <ac:spMkLst>
            <pc:docMk/>
            <pc:sldMk cId="2591861237" sldId="280"/>
            <ac:spMk id="3" creationId="{A536DC74-5A48-FE50-6874-A616CDAB4CFE}"/>
          </ac:spMkLst>
        </pc:spChg>
        <pc:spChg chg="add mod">
          <ac:chgData name="Debasis Maji" userId="ab8abba5054c4aa6" providerId="LiveId" clId="{8E931BAF-DFBB-4766-9CA0-368A175A7CA4}" dt="2023-06-12T04:25:04.981" v="1020" actId="1076"/>
          <ac:spMkLst>
            <pc:docMk/>
            <pc:sldMk cId="2591861237" sldId="280"/>
            <ac:spMk id="6" creationId="{694EEFBA-7B27-1C5C-B27D-601E1BE36EA8}"/>
          </ac:spMkLst>
        </pc:spChg>
        <pc:picChg chg="add mod">
          <ac:chgData name="Debasis Maji" userId="ab8abba5054c4aa6" providerId="LiveId" clId="{8E931BAF-DFBB-4766-9CA0-368A175A7CA4}" dt="2023-06-12T04:26:05.486" v="1082" actId="14100"/>
          <ac:picMkLst>
            <pc:docMk/>
            <pc:sldMk cId="2591861237" sldId="280"/>
            <ac:picMk id="5" creationId="{4DA3E2E1-466F-3DA2-1FF3-CA29E82C61AB}"/>
          </ac:picMkLst>
        </pc:picChg>
      </pc:sldChg>
      <pc:sldChg chg="addSp delSp modSp new mod">
        <pc:chgData name="Debasis Maji" userId="ab8abba5054c4aa6" providerId="LiveId" clId="{8E931BAF-DFBB-4766-9CA0-368A175A7CA4}" dt="2023-06-12T03:50:14.662" v="683" actId="14861"/>
        <pc:sldMkLst>
          <pc:docMk/>
          <pc:sldMk cId="1217519855" sldId="281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1217519855" sldId="281"/>
            <ac:spMk id="2" creationId="{3D35F77D-070B-A1DD-B9B4-15C2A0AD1A0D}"/>
          </ac:spMkLst>
        </pc:spChg>
        <pc:spChg chg="mod">
          <ac:chgData name="Debasis Maji" userId="ab8abba5054c4aa6" providerId="LiveId" clId="{8E931BAF-DFBB-4766-9CA0-368A175A7CA4}" dt="2023-06-12T03:29:02.778" v="432" actId="20577"/>
          <ac:spMkLst>
            <pc:docMk/>
            <pc:sldMk cId="1217519855" sldId="281"/>
            <ac:spMk id="3" creationId="{235D3AB0-88DE-6D5D-C1D9-89AC3F27F3AD}"/>
          </ac:spMkLst>
        </pc:spChg>
        <pc:spChg chg="add mod">
          <ac:chgData name="Debasis Maji" userId="ab8abba5054c4aa6" providerId="LiveId" clId="{8E931BAF-DFBB-4766-9CA0-368A175A7CA4}" dt="2023-06-12T03:50:14.662" v="683" actId="14861"/>
          <ac:spMkLst>
            <pc:docMk/>
            <pc:sldMk cId="1217519855" sldId="281"/>
            <ac:spMk id="8" creationId="{8D07A0F5-D1F7-D003-3804-DBE2E584E1DA}"/>
          </ac:spMkLst>
        </pc:spChg>
        <pc:picChg chg="add mod">
          <ac:chgData name="Debasis Maji" userId="ab8abba5054c4aa6" providerId="LiveId" clId="{8E931BAF-DFBB-4766-9CA0-368A175A7CA4}" dt="2023-06-12T03:11:59.553" v="350" actId="1076"/>
          <ac:picMkLst>
            <pc:docMk/>
            <pc:sldMk cId="1217519855" sldId="281"/>
            <ac:picMk id="5" creationId="{3C731EEF-AF7D-B3C4-E929-AFFEFD9DE747}"/>
          </ac:picMkLst>
        </pc:picChg>
        <pc:picChg chg="add del mod">
          <ac:chgData name="Debasis Maji" userId="ab8abba5054c4aa6" providerId="LiveId" clId="{8E931BAF-DFBB-4766-9CA0-368A175A7CA4}" dt="2023-06-12T03:14:09.356" v="355" actId="478"/>
          <ac:picMkLst>
            <pc:docMk/>
            <pc:sldMk cId="1217519855" sldId="281"/>
            <ac:picMk id="7" creationId="{D38B298B-E2BA-0179-18DF-ED280E69DEF9}"/>
          </ac:picMkLst>
        </pc:picChg>
      </pc:sldChg>
      <pc:sldChg chg="addSp modSp new mod">
        <pc:chgData name="Debasis Maji" userId="ab8abba5054c4aa6" providerId="LiveId" clId="{8E931BAF-DFBB-4766-9CA0-368A175A7CA4}" dt="2023-06-12T04:45:41.966" v="1384" actId="1076"/>
        <pc:sldMkLst>
          <pc:docMk/>
          <pc:sldMk cId="283819090" sldId="282"/>
        </pc:sldMkLst>
        <pc:spChg chg="mod">
          <ac:chgData name="Debasis Maji" userId="ab8abba5054c4aa6" providerId="LiveId" clId="{8E931BAF-DFBB-4766-9CA0-368A175A7CA4}" dt="2023-06-12T03:48:01.595" v="636"/>
          <ac:spMkLst>
            <pc:docMk/>
            <pc:sldMk cId="283819090" sldId="282"/>
            <ac:spMk id="2" creationId="{EE26AB43-055C-05C6-9C48-E69AF2EB079D}"/>
          </ac:spMkLst>
        </pc:spChg>
        <pc:spChg chg="mod">
          <ac:chgData name="Debasis Maji" userId="ab8abba5054c4aa6" providerId="LiveId" clId="{8E931BAF-DFBB-4766-9CA0-368A175A7CA4}" dt="2023-06-12T04:45:34.551" v="1381" actId="207"/>
          <ac:spMkLst>
            <pc:docMk/>
            <pc:sldMk cId="283819090" sldId="282"/>
            <ac:spMk id="3" creationId="{B42318E1-7F52-7CF4-1B1B-7D1EC46CBCB9}"/>
          </ac:spMkLst>
        </pc:spChg>
        <pc:picChg chg="add mod">
          <ac:chgData name="Debasis Maji" userId="ab8abba5054c4aa6" providerId="LiveId" clId="{8E931BAF-DFBB-4766-9CA0-368A175A7CA4}" dt="2023-06-12T04:45:41.966" v="1384" actId="1076"/>
          <ac:picMkLst>
            <pc:docMk/>
            <pc:sldMk cId="283819090" sldId="282"/>
            <ac:picMk id="4" creationId="{A960DCD9-9275-97FE-C4B4-5E29AE9A7AB6}"/>
          </ac:picMkLst>
        </pc:picChg>
        <pc:picChg chg="add mod">
          <ac:chgData name="Debasis Maji" userId="ab8abba5054c4aa6" providerId="LiveId" clId="{8E931BAF-DFBB-4766-9CA0-368A175A7CA4}" dt="2023-06-12T04:45:40.133" v="1383" actId="1076"/>
          <ac:picMkLst>
            <pc:docMk/>
            <pc:sldMk cId="283819090" sldId="282"/>
            <ac:picMk id="5" creationId="{578746CB-2A1A-89E4-7CBF-834C99E0D9A0}"/>
          </ac:picMkLst>
        </pc:picChg>
        <pc:picChg chg="add mod">
          <ac:chgData name="Debasis Maji" userId="ab8abba5054c4aa6" providerId="LiveId" clId="{8E931BAF-DFBB-4766-9CA0-368A175A7CA4}" dt="2023-06-12T04:45:38.077" v="1382" actId="1076"/>
          <ac:picMkLst>
            <pc:docMk/>
            <pc:sldMk cId="283819090" sldId="282"/>
            <ac:picMk id="6" creationId="{2876FE53-C073-4B84-E213-1BA3E7131E1B}"/>
          </ac:picMkLst>
        </pc:picChg>
      </pc:sldChg>
      <pc:sldChg chg="addSp modSp new mod">
        <pc:chgData name="Debasis Maji" userId="ab8abba5054c4aa6" providerId="LiveId" clId="{8E931BAF-DFBB-4766-9CA0-368A175A7CA4}" dt="2023-06-12T04:05:25.317" v="881" actId="1076"/>
        <pc:sldMkLst>
          <pc:docMk/>
          <pc:sldMk cId="2389560810" sldId="283"/>
        </pc:sldMkLst>
        <pc:spChg chg="mod">
          <ac:chgData name="Debasis Maji" userId="ab8abba5054c4aa6" providerId="LiveId" clId="{8E931BAF-DFBB-4766-9CA0-368A175A7CA4}" dt="2023-06-12T03:57:05.387" v="743" actId="207"/>
          <ac:spMkLst>
            <pc:docMk/>
            <pc:sldMk cId="2389560810" sldId="283"/>
            <ac:spMk id="2" creationId="{99F361F0-74E9-7F3C-00C1-CE9EACA661EC}"/>
          </ac:spMkLst>
        </pc:spChg>
        <pc:spChg chg="mod">
          <ac:chgData name="Debasis Maji" userId="ab8abba5054c4aa6" providerId="LiveId" clId="{8E931BAF-DFBB-4766-9CA0-368A175A7CA4}" dt="2023-06-12T03:58:45.436" v="833" actId="255"/>
          <ac:spMkLst>
            <pc:docMk/>
            <pc:sldMk cId="2389560810" sldId="283"/>
            <ac:spMk id="3" creationId="{F5E3F083-B536-EA6B-4296-B4D875ADB719}"/>
          </ac:spMkLst>
        </pc:spChg>
        <pc:picChg chg="add mod">
          <ac:chgData name="Debasis Maji" userId="ab8abba5054c4aa6" providerId="LiveId" clId="{8E931BAF-DFBB-4766-9CA0-368A175A7CA4}" dt="2023-06-12T04:02:08.371" v="857" actId="1076"/>
          <ac:picMkLst>
            <pc:docMk/>
            <pc:sldMk cId="2389560810" sldId="283"/>
            <ac:picMk id="5" creationId="{7444F805-F5CA-4E98-A994-84A3FD91CF0E}"/>
          </ac:picMkLst>
        </pc:picChg>
        <pc:picChg chg="add mod">
          <ac:chgData name="Debasis Maji" userId="ab8abba5054c4aa6" providerId="LiveId" clId="{8E931BAF-DFBB-4766-9CA0-368A175A7CA4}" dt="2023-06-12T04:01:56.345" v="855" actId="14100"/>
          <ac:picMkLst>
            <pc:docMk/>
            <pc:sldMk cId="2389560810" sldId="283"/>
            <ac:picMk id="7" creationId="{CAD9714D-C609-95A7-628E-2986B7D90583}"/>
          </ac:picMkLst>
        </pc:picChg>
        <pc:picChg chg="add mod">
          <ac:chgData name="Debasis Maji" userId="ab8abba5054c4aa6" providerId="LiveId" clId="{8E931BAF-DFBB-4766-9CA0-368A175A7CA4}" dt="2023-06-12T04:05:25.317" v="881" actId="1076"/>
          <ac:picMkLst>
            <pc:docMk/>
            <pc:sldMk cId="2389560810" sldId="283"/>
            <ac:picMk id="9" creationId="{994B7FE2-375A-5A6D-349A-F88EC663C942}"/>
          </ac:picMkLst>
        </pc:picChg>
      </pc:sldChg>
      <pc:sldChg chg="addSp delSp modSp new mod">
        <pc:chgData name="Debasis Maji" userId="ab8abba5054c4aa6" providerId="LiveId" clId="{8E931BAF-DFBB-4766-9CA0-368A175A7CA4}" dt="2023-06-12T04:37:30.539" v="1288" actId="20577"/>
        <pc:sldMkLst>
          <pc:docMk/>
          <pc:sldMk cId="4112022562" sldId="284"/>
        </pc:sldMkLst>
        <pc:spChg chg="mod">
          <ac:chgData name="Debasis Maji" userId="ab8abba5054c4aa6" providerId="LiveId" clId="{8E931BAF-DFBB-4766-9CA0-368A175A7CA4}" dt="2023-06-12T04:26:30.837" v="1084"/>
          <ac:spMkLst>
            <pc:docMk/>
            <pc:sldMk cId="4112022562" sldId="284"/>
            <ac:spMk id="2" creationId="{31BEEE0A-4C31-9B0C-D508-2ABD9A9A5A09}"/>
          </ac:spMkLst>
        </pc:spChg>
        <pc:spChg chg="mod">
          <ac:chgData name="Debasis Maji" userId="ab8abba5054c4aa6" providerId="LiveId" clId="{8E931BAF-DFBB-4766-9CA0-368A175A7CA4}" dt="2023-06-12T04:37:30.539" v="1288" actId="20577"/>
          <ac:spMkLst>
            <pc:docMk/>
            <pc:sldMk cId="4112022562" sldId="284"/>
            <ac:spMk id="3" creationId="{B6E1925D-F544-4767-D501-9EF5EEAC47CC}"/>
          </ac:spMkLst>
        </pc:spChg>
        <pc:spChg chg="add mod">
          <ac:chgData name="Debasis Maji" userId="ab8abba5054c4aa6" providerId="LiveId" clId="{8E931BAF-DFBB-4766-9CA0-368A175A7CA4}" dt="2023-06-12T04:27:12.296" v="1109" actId="1076"/>
          <ac:spMkLst>
            <pc:docMk/>
            <pc:sldMk cId="4112022562" sldId="284"/>
            <ac:spMk id="5" creationId="{467591D4-32EF-EBB7-AFC5-CFB0BE768239}"/>
          </ac:spMkLst>
        </pc:spChg>
        <pc:picChg chg="add del mod">
          <ac:chgData name="Debasis Maji" userId="ab8abba5054c4aa6" providerId="LiveId" clId="{8E931BAF-DFBB-4766-9CA0-368A175A7CA4}" dt="2023-06-12T04:26:47.725" v="1087" actId="478"/>
          <ac:picMkLst>
            <pc:docMk/>
            <pc:sldMk cId="4112022562" sldId="284"/>
            <ac:picMk id="4" creationId="{C3813E43-1DE1-17EF-F596-BD42849658DA}"/>
          </ac:picMkLst>
        </pc:picChg>
        <pc:picChg chg="add mod">
          <ac:chgData name="Debasis Maji" userId="ab8abba5054c4aa6" providerId="LiveId" clId="{8E931BAF-DFBB-4766-9CA0-368A175A7CA4}" dt="2023-06-12T04:35:02.189" v="1165" actId="1076"/>
          <ac:picMkLst>
            <pc:docMk/>
            <pc:sldMk cId="4112022562" sldId="284"/>
            <ac:picMk id="6" creationId="{668C7738-0E2F-4FE3-26B0-C8EF68645870}"/>
          </ac:picMkLst>
        </pc:picChg>
      </pc:sldChg>
    </pc:docChg>
  </pc:docChgLst>
  <pc:docChgLst>
    <pc:chgData name="Debasis Maji" userId="ab8abba5054c4aa6" providerId="LiveId" clId="{9AEE84FF-69C4-4D0A-9FCD-7806A3C3819E}"/>
    <pc:docChg chg="custSel addSld modSld sldOrd">
      <pc:chgData name="Debasis Maji" userId="ab8abba5054c4aa6" providerId="LiveId" clId="{9AEE84FF-69C4-4D0A-9FCD-7806A3C3819E}" dt="2023-06-14T05:15:05.776" v="397" actId="20577"/>
      <pc:docMkLst>
        <pc:docMk/>
      </pc:docMkLst>
      <pc:sldChg chg="modSp mod modAnim">
        <pc:chgData name="Debasis Maji" userId="ab8abba5054c4aa6" providerId="LiveId" clId="{9AEE84FF-69C4-4D0A-9FCD-7806A3C3819E}" dt="2023-06-12T05:16:41.671" v="59" actId="207"/>
        <pc:sldMkLst>
          <pc:docMk/>
          <pc:sldMk cId="1743351128" sldId="258"/>
        </pc:sldMkLst>
        <pc:spChg chg="mod">
          <ac:chgData name="Debasis Maji" userId="ab8abba5054c4aa6" providerId="LiveId" clId="{9AEE84FF-69C4-4D0A-9FCD-7806A3C3819E}" dt="2023-06-12T05:16:41.671" v="59" actId="207"/>
          <ac:spMkLst>
            <pc:docMk/>
            <pc:sldMk cId="1743351128" sldId="258"/>
            <ac:spMk id="2" creationId="{FC9CF824-5B7D-A32A-CE7A-40F2DA8540F5}"/>
          </ac:spMkLst>
        </pc:spChg>
        <pc:spChg chg="mod">
          <ac:chgData name="Debasis Maji" userId="ab8abba5054c4aa6" providerId="LiveId" clId="{9AEE84FF-69C4-4D0A-9FCD-7806A3C3819E}" dt="2023-06-12T05:16:32.146" v="57" actId="1076"/>
          <ac:spMkLst>
            <pc:docMk/>
            <pc:sldMk cId="1743351128" sldId="258"/>
            <ac:spMk id="3" creationId="{7BDD6B74-9256-9E66-6F35-0BC2DEEA750E}"/>
          </ac:spMkLst>
        </pc:spChg>
      </pc:sldChg>
      <pc:sldChg chg="modSp mod">
        <pc:chgData name="Debasis Maji" userId="ab8abba5054c4aa6" providerId="LiveId" clId="{9AEE84FF-69C4-4D0A-9FCD-7806A3C3819E}" dt="2023-06-14T05:15:05.776" v="397" actId="20577"/>
        <pc:sldMkLst>
          <pc:docMk/>
          <pc:sldMk cId="492661597" sldId="269"/>
        </pc:sldMkLst>
        <pc:spChg chg="mod">
          <ac:chgData name="Debasis Maji" userId="ab8abba5054c4aa6" providerId="LiveId" clId="{9AEE84FF-69C4-4D0A-9FCD-7806A3C3819E}" dt="2023-06-14T05:15:05.776" v="397" actId="20577"/>
          <ac:spMkLst>
            <pc:docMk/>
            <pc:sldMk cId="492661597" sldId="269"/>
            <ac:spMk id="3" creationId="{64F39888-B859-8B18-41A6-A0EA466E6ACC}"/>
          </ac:spMkLst>
        </pc:spChg>
      </pc:sldChg>
      <pc:sldChg chg="ord">
        <pc:chgData name="Debasis Maji" userId="ab8abba5054c4aa6" providerId="LiveId" clId="{9AEE84FF-69C4-4D0A-9FCD-7806A3C3819E}" dt="2023-06-12T06:56:05.027" v="117"/>
        <pc:sldMkLst>
          <pc:docMk/>
          <pc:sldMk cId="4178154154" sldId="278"/>
        </pc:sldMkLst>
      </pc:sldChg>
      <pc:sldChg chg="modSp mod">
        <pc:chgData name="Debasis Maji" userId="ab8abba5054c4aa6" providerId="LiveId" clId="{9AEE84FF-69C4-4D0A-9FCD-7806A3C3819E}" dt="2023-06-12T06:25:03.489" v="75" actId="14100"/>
        <pc:sldMkLst>
          <pc:docMk/>
          <pc:sldMk cId="2591861237" sldId="280"/>
        </pc:sldMkLst>
        <pc:spChg chg="mod">
          <ac:chgData name="Debasis Maji" userId="ab8abba5054c4aa6" providerId="LiveId" clId="{9AEE84FF-69C4-4D0A-9FCD-7806A3C3819E}" dt="2023-06-12T06:24:43.496" v="72" actId="20577"/>
          <ac:spMkLst>
            <pc:docMk/>
            <pc:sldMk cId="2591861237" sldId="280"/>
            <ac:spMk id="3" creationId="{A536DC74-5A48-FE50-6874-A616CDAB4CFE}"/>
          </ac:spMkLst>
        </pc:spChg>
        <pc:picChg chg="mod">
          <ac:chgData name="Debasis Maji" userId="ab8abba5054c4aa6" providerId="LiveId" clId="{9AEE84FF-69C4-4D0A-9FCD-7806A3C3819E}" dt="2023-06-12T06:25:03.489" v="75" actId="14100"/>
          <ac:picMkLst>
            <pc:docMk/>
            <pc:sldMk cId="2591861237" sldId="280"/>
            <ac:picMk id="5" creationId="{4DA3E2E1-466F-3DA2-1FF3-CA29E82C61AB}"/>
          </ac:picMkLst>
        </pc:picChg>
      </pc:sldChg>
      <pc:sldChg chg="modSp mod">
        <pc:chgData name="Debasis Maji" userId="ab8abba5054c4aa6" providerId="LiveId" clId="{9AEE84FF-69C4-4D0A-9FCD-7806A3C3819E}" dt="2023-06-14T05:11:08.699" v="122" actId="20577"/>
        <pc:sldMkLst>
          <pc:docMk/>
          <pc:sldMk cId="2389560810" sldId="283"/>
        </pc:sldMkLst>
        <pc:spChg chg="mod">
          <ac:chgData name="Debasis Maji" userId="ab8abba5054c4aa6" providerId="LiveId" clId="{9AEE84FF-69C4-4D0A-9FCD-7806A3C3819E}" dt="2023-06-14T05:11:08.699" v="122" actId="20577"/>
          <ac:spMkLst>
            <pc:docMk/>
            <pc:sldMk cId="2389560810" sldId="283"/>
            <ac:spMk id="3" creationId="{F5E3F083-B536-EA6B-4296-B4D875ADB719}"/>
          </ac:spMkLst>
        </pc:spChg>
      </pc:sldChg>
      <pc:sldChg chg="modSp mod">
        <pc:chgData name="Debasis Maji" userId="ab8abba5054c4aa6" providerId="LiveId" clId="{9AEE84FF-69C4-4D0A-9FCD-7806A3C3819E}" dt="2023-06-12T06:28:20.928" v="115" actId="20577"/>
        <pc:sldMkLst>
          <pc:docMk/>
          <pc:sldMk cId="4112022562" sldId="284"/>
        </pc:sldMkLst>
        <pc:spChg chg="mod">
          <ac:chgData name="Debasis Maji" userId="ab8abba5054c4aa6" providerId="LiveId" clId="{9AEE84FF-69C4-4D0A-9FCD-7806A3C3819E}" dt="2023-06-12T06:28:20.928" v="115" actId="20577"/>
          <ac:spMkLst>
            <pc:docMk/>
            <pc:sldMk cId="4112022562" sldId="284"/>
            <ac:spMk id="3" creationId="{B6E1925D-F544-4767-D501-9EF5EEAC47CC}"/>
          </ac:spMkLst>
        </pc:spChg>
      </pc:sldChg>
      <pc:sldChg chg="modSp new mod">
        <pc:chgData name="Debasis Maji" userId="ab8abba5054c4aa6" providerId="LiveId" clId="{9AEE84FF-69C4-4D0A-9FCD-7806A3C3819E}" dt="2023-06-12T05:18:37.005" v="71" actId="1076"/>
        <pc:sldMkLst>
          <pc:docMk/>
          <pc:sldMk cId="1592689877" sldId="285"/>
        </pc:sldMkLst>
        <pc:spChg chg="mod">
          <ac:chgData name="Debasis Maji" userId="ab8abba5054c4aa6" providerId="LiveId" clId="{9AEE84FF-69C4-4D0A-9FCD-7806A3C3819E}" dt="2023-06-12T05:18:37.005" v="71" actId="1076"/>
          <ac:spMkLst>
            <pc:docMk/>
            <pc:sldMk cId="1592689877" sldId="285"/>
            <ac:spMk id="2" creationId="{38B3BB93-2046-FE2E-6CD4-68D8986804DB}"/>
          </ac:spMkLst>
        </pc:spChg>
        <pc:spChg chg="mod">
          <ac:chgData name="Debasis Maji" userId="ab8abba5054c4aa6" providerId="LiveId" clId="{9AEE84FF-69C4-4D0A-9FCD-7806A3C3819E}" dt="2023-06-12T05:18:33.080" v="70" actId="1076"/>
          <ac:spMkLst>
            <pc:docMk/>
            <pc:sldMk cId="1592689877" sldId="285"/>
            <ac:spMk id="3" creationId="{36A0AE50-6E1A-BA32-040F-838A355689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6EBBB-9810-4A8D-BE4F-2D20365E22A6}" type="doc">
      <dgm:prSet loTypeId="urn:microsoft.com/office/officeart/2005/8/layout/chevron1" loCatId="process" qsTypeId="urn:microsoft.com/office/officeart/2005/8/quickstyle/3d3" qsCatId="3D" csTypeId="urn:microsoft.com/office/officeart/2005/8/colors/colorful1" csCatId="colorful" phldr="1"/>
      <dgm:spPr/>
    </dgm:pt>
    <dgm:pt modelId="{978419C7-E2C9-4790-8E62-E0BC469F2689}">
      <dgm:prSet phldrT="[Text]"/>
      <dgm:spPr/>
      <dgm:t>
        <a:bodyPr/>
        <a:lstStyle/>
        <a:p>
          <a:r>
            <a:rPr lang="en-IN" dirty="0"/>
            <a:t>Phase 1</a:t>
          </a:r>
        </a:p>
      </dgm:t>
    </dgm:pt>
    <dgm:pt modelId="{AAC12E08-8B2A-4E47-9E14-6EEFC21BB017}" type="parTrans" cxnId="{906A7FEC-C007-497C-B93A-C461621DB151}">
      <dgm:prSet/>
      <dgm:spPr/>
      <dgm:t>
        <a:bodyPr/>
        <a:lstStyle/>
        <a:p>
          <a:endParaRPr lang="en-IN"/>
        </a:p>
      </dgm:t>
    </dgm:pt>
    <dgm:pt modelId="{2E3A0A7B-9F55-4E72-8B40-F8CB08BB27E5}" type="sibTrans" cxnId="{906A7FEC-C007-497C-B93A-C461621DB151}">
      <dgm:prSet/>
      <dgm:spPr/>
      <dgm:t>
        <a:bodyPr/>
        <a:lstStyle/>
        <a:p>
          <a:endParaRPr lang="en-IN"/>
        </a:p>
      </dgm:t>
    </dgm:pt>
    <dgm:pt modelId="{ACECE30A-1CCD-486E-A3A7-0797C85AA464}">
      <dgm:prSet phldrT="[Text]"/>
      <dgm:spPr/>
      <dgm:t>
        <a:bodyPr/>
        <a:lstStyle/>
        <a:p>
          <a:r>
            <a:rPr lang="en-IN" dirty="0"/>
            <a:t>Phase 2</a:t>
          </a:r>
        </a:p>
      </dgm:t>
    </dgm:pt>
    <dgm:pt modelId="{2236F75B-F86C-404E-BC97-FA6781196286}" type="parTrans" cxnId="{0DC38A09-383F-45BE-B7B1-4CC005F86B35}">
      <dgm:prSet/>
      <dgm:spPr/>
      <dgm:t>
        <a:bodyPr/>
        <a:lstStyle/>
        <a:p>
          <a:endParaRPr lang="en-IN"/>
        </a:p>
      </dgm:t>
    </dgm:pt>
    <dgm:pt modelId="{E51EA44B-6F73-4A3F-9804-12C8F2D07BE9}" type="sibTrans" cxnId="{0DC38A09-383F-45BE-B7B1-4CC005F86B35}">
      <dgm:prSet/>
      <dgm:spPr/>
      <dgm:t>
        <a:bodyPr/>
        <a:lstStyle/>
        <a:p>
          <a:endParaRPr lang="en-IN"/>
        </a:p>
      </dgm:t>
    </dgm:pt>
    <dgm:pt modelId="{A65E574C-4831-4DC7-8B2B-BE1AB88F55B4}">
      <dgm:prSet phldrT="[Text]"/>
      <dgm:spPr/>
      <dgm:t>
        <a:bodyPr/>
        <a:lstStyle/>
        <a:p>
          <a:r>
            <a:rPr lang="en-IN" dirty="0"/>
            <a:t>Phase 3</a:t>
          </a:r>
        </a:p>
      </dgm:t>
    </dgm:pt>
    <dgm:pt modelId="{433FA616-E95C-4348-8997-F783AEF832CF}" type="parTrans" cxnId="{78A8C408-AE43-4D07-9EF2-E8E08EB17172}">
      <dgm:prSet/>
      <dgm:spPr/>
      <dgm:t>
        <a:bodyPr/>
        <a:lstStyle/>
        <a:p>
          <a:endParaRPr lang="en-IN"/>
        </a:p>
      </dgm:t>
    </dgm:pt>
    <dgm:pt modelId="{10B26C91-ACCA-45CB-A8E0-4EC8CBB94AF7}" type="sibTrans" cxnId="{78A8C408-AE43-4D07-9EF2-E8E08EB17172}">
      <dgm:prSet/>
      <dgm:spPr/>
      <dgm:t>
        <a:bodyPr/>
        <a:lstStyle/>
        <a:p>
          <a:endParaRPr lang="en-IN"/>
        </a:p>
      </dgm:t>
    </dgm:pt>
    <dgm:pt modelId="{9ED47ED6-BFE4-495E-A414-8D684A8087BC}" type="pres">
      <dgm:prSet presAssocID="{C766EBBB-9810-4A8D-BE4F-2D20365E22A6}" presName="Name0" presStyleCnt="0">
        <dgm:presLayoutVars>
          <dgm:dir/>
          <dgm:animLvl val="lvl"/>
          <dgm:resizeHandles val="exact"/>
        </dgm:presLayoutVars>
      </dgm:prSet>
      <dgm:spPr/>
    </dgm:pt>
    <dgm:pt modelId="{403176A2-41E3-4EDB-BC39-7F5AFDEC9797}" type="pres">
      <dgm:prSet presAssocID="{978419C7-E2C9-4790-8E62-E0BC469F268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1C4FA7-B678-43A8-A485-A5FB26717DEB}" type="pres">
      <dgm:prSet presAssocID="{2E3A0A7B-9F55-4E72-8B40-F8CB08BB27E5}" presName="parTxOnlySpace" presStyleCnt="0"/>
      <dgm:spPr/>
    </dgm:pt>
    <dgm:pt modelId="{35649883-1134-4342-BB6E-9B0A7E5D1AEF}" type="pres">
      <dgm:prSet presAssocID="{ACECE30A-1CCD-486E-A3A7-0797C85AA4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E6D63AA-D2C5-4369-A1F4-11E4A00F6B9D}" type="pres">
      <dgm:prSet presAssocID="{E51EA44B-6F73-4A3F-9804-12C8F2D07BE9}" presName="parTxOnlySpace" presStyleCnt="0"/>
      <dgm:spPr/>
    </dgm:pt>
    <dgm:pt modelId="{13BF6410-5963-4261-8BEB-979B87A16409}" type="pres">
      <dgm:prSet presAssocID="{A65E574C-4831-4DC7-8B2B-BE1AB88F55B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8A8C408-AE43-4D07-9EF2-E8E08EB17172}" srcId="{C766EBBB-9810-4A8D-BE4F-2D20365E22A6}" destId="{A65E574C-4831-4DC7-8B2B-BE1AB88F55B4}" srcOrd="2" destOrd="0" parTransId="{433FA616-E95C-4348-8997-F783AEF832CF}" sibTransId="{10B26C91-ACCA-45CB-A8E0-4EC8CBB94AF7}"/>
    <dgm:cxn modelId="{0DC38A09-383F-45BE-B7B1-4CC005F86B35}" srcId="{C766EBBB-9810-4A8D-BE4F-2D20365E22A6}" destId="{ACECE30A-1CCD-486E-A3A7-0797C85AA464}" srcOrd="1" destOrd="0" parTransId="{2236F75B-F86C-404E-BC97-FA6781196286}" sibTransId="{E51EA44B-6F73-4A3F-9804-12C8F2D07BE9}"/>
    <dgm:cxn modelId="{08E16374-692F-4E5B-B5A8-7493EA57074F}" type="presOf" srcId="{A65E574C-4831-4DC7-8B2B-BE1AB88F55B4}" destId="{13BF6410-5963-4261-8BEB-979B87A16409}" srcOrd="0" destOrd="0" presId="urn:microsoft.com/office/officeart/2005/8/layout/chevron1"/>
    <dgm:cxn modelId="{0FCC9B7F-2625-4C33-8C27-55B306F74E1B}" type="presOf" srcId="{C766EBBB-9810-4A8D-BE4F-2D20365E22A6}" destId="{9ED47ED6-BFE4-495E-A414-8D684A8087BC}" srcOrd="0" destOrd="0" presId="urn:microsoft.com/office/officeart/2005/8/layout/chevron1"/>
    <dgm:cxn modelId="{77380FC4-18B2-4303-A853-47746C38EC86}" type="presOf" srcId="{978419C7-E2C9-4790-8E62-E0BC469F2689}" destId="{403176A2-41E3-4EDB-BC39-7F5AFDEC9797}" srcOrd="0" destOrd="0" presId="urn:microsoft.com/office/officeart/2005/8/layout/chevron1"/>
    <dgm:cxn modelId="{8EDEC0CB-5EA9-41EB-8813-BB5C8FDD0ACA}" type="presOf" srcId="{ACECE30A-1CCD-486E-A3A7-0797C85AA464}" destId="{35649883-1134-4342-BB6E-9B0A7E5D1AEF}" srcOrd="0" destOrd="0" presId="urn:microsoft.com/office/officeart/2005/8/layout/chevron1"/>
    <dgm:cxn modelId="{906A7FEC-C007-497C-B93A-C461621DB151}" srcId="{C766EBBB-9810-4A8D-BE4F-2D20365E22A6}" destId="{978419C7-E2C9-4790-8E62-E0BC469F2689}" srcOrd="0" destOrd="0" parTransId="{AAC12E08-8B2A-4E47-9E14-6EEFC21BB017}" sibTransId="{2E3A0A7B-9F55-4E72-8B40-F8CB08BB27E5}"/>
    <dgm:cxn modelId="{4C8BEE69-EC5A-4C6D-B6DA-1E70461B84C8}" type="presParOf" srcId="{9ED47ED6-BFE4-495E-A414-8D684A8087BC}" destId="{403176A2-41E3-4EDB-BC39-7F5AFDEC9797}" srcOrd="0" destOrd="0" presId="urn:microsoft.com/office/officeart/2005/8/layout/chevron1"/>
    <dgm:cxn modelId="{76AFE44F-5A0B-4B71-B315-52F1EB1B2FA1}" type="presParOf" srcId="{9ED47ED6-BFE4-495E-A414-8D684A8087BC}" destId="{EA1C4FA7-B678-43A8-A485-A5FB26717DEB}" srcOrd="1" destOrd="0" presId="urn:microsoft.com/office/officeart/2005/8/layout/chevron1"/>
    <dgm:cxn modelId="{C008A702-4231-4067-BF1A-7077A6247C09}" type="presParOf" srcId="{9ED47ED6-BFE4-495E-A414-8D684A8087BC}" destId="{35649883-1134-4342-BB6E-9B0A7E5D1AEF}" srcOrd="2" destOrd="0" presId="urn:microsoft.com/office/officeart/2005/8/layout/chevron1"/>
    <dgm:cxn modelId="{D083C759-239F-4B6C-B687-709E32FC2BFD}" type="presParOf" srcId="{9ED47ED6-BFE4-495E-A414-8D684A8087BC}" destId="{AE6D63AA-D2C5-4369-A1F4-11E4A00F6B9D}" srcOrd="3" destOrd="0" presId="urn:microsoft.com/office/officeart/2005/8/layout/chevron1"/>
    <dgm:cxn modelId="{46857648-2DE5-4E6F-B77C-8294DF9BF6D6}" type="presParOf" srcId="{9ED47ED6-BFE4-495E-A414-8D684A8087BC}" destId="{13BF6410-5963-4261-8BEB-979B87A1640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0AF64F-09F6-4F23-9439-C53CB656C2F6}" type="doc">
      <dgm:prSet loTypeId="urn:microsoft.com/office/officeart/2011/layout/CircleProcess" loCatId="process" qsTypeId="urn:microsoft.com/office/officeart/2005/8/quickstyle/3d3" qsCatId="3D" csTypeId="urn:microsoft.com/office/officeart/2005/8/colors/colorful1" csCatId="colorful" phldr="1"/>
      <dgm:spPr/>
    </dgm:pt>
    <dgm:pt modelId="{24437696-E0EA-4E18-B897-29976FEE5170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Calibri"/>
              <a:ea typeface="+mn-ea"/>
              <a:cs typeface="+mn-cs"/>
            </a:rPr>
            <a:t>Study &amp; Research</a:t>
          </a:r>
          <a:endParaRPr lang="en-IN" dirty="0"/>
        </a:p>
      </dgm:t>
    </dgm:pt>
    <dgm:pt modelId="{ECD4AE1E-8388-4CF2-A873-E6D86202CEA3}" type="parTrans" cxnId="{2357004A-FF97-40F5-B58D-E98143F4BED8}">
      <dgm:prSet/>
      <dgm:spPr/>
      <dgm:t>
        <a:bodyPr/>
        <a:lstStyle/>
        <a:p>
          <a:endParaRPr lang="en-IN"/>
        </a:p>
      </dgm:t>
    </dgm:pt>
    <dgm:pt modelId="{23CA86C0-A421-4D30-BBDC-FEE4B3B157F1}" type="sibTrans" cxnId="{2357004A-FF97-40F5-B58D-E98143F4BED8}">
      <dgm:prSet/>
      <dgm:spPr/>
      <dgm:t>
        <a:bodyPr/>
        <a:lstStyle/>
        <a:p>
          <a:endParaRPr lang="en-IN"/>
        </a:p>
      </dgm:t>
    </dgm:pt>
    <dgm:pt modelId="{87DA6B66-5318-4ECB-B43B-46B87B8287E7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Calibri"/>
              <a:ea typeface="+mn-ea"/>
              <a:cs typeface="+mn-cs"/>
            </a:rPr>
            <a:t>Data Collection</a:t>
          </a:r>
          <a:endParaRPr lang="en-IN" dirty="0"/>
        </a:p>
      </dgm:t>
    </dgm:pt>
    <dgm:pt modelId="{D3BFB53F-BFD1-4999-A868-BF6A7FCBD9B9}" type="parTrans" cxnId="{1075C9AE-D45A-4F40-A90D-946DB19072A5}">
      <dgm:prSet/>
      <dgm:spPr/>
      <dgm:t>
        <a:bodyPr/>
        <a:lstStyle/>
        <a:p>
          <a:endParaRPr lang="en-IN"/>
        </a:p>
      </dgm:t>
    </dgm:pt>
    <dgm:pt modelId="{6CEDD0CE-0C1B-4D11-B16F-F832C710CEB6}" type="sibTrans" cxnId="{1075C9AE-D45A-4F40-A90D-946DB19072A5}">
      <dgm:prSet/>
      <dgm:spPr/>
      <dgm:t>
        <a:bodyPr/>
        <a:lstStyle/>
        <a:p>
          <a:endParaRPr lang="en-IN"/>
        </a:p>
      </dgm:t>
    </dgm:pt>
    <dgm:pt modelId="{B61394AD-0A0C-49BC-BD0F-0A1339837A22}">
      <dgm:prSet phldrT="[Text]"/>
      <dgm:spPr/>
      <dgm:t>
        <a:bodyPr/>
        <a:lstStyle/>
        <a:p>
          <a:pPr>
            <a:buNone/>
          </a:pPr>
          <a:r>
            <a:rPr lang="en-IN" dirty="0"/>
            <a:t>Literature Survey</a:t>
          </a:r>
        </a:p>
      </dgm:t>
    </dgm:pt>
    <dgm:pt modelId="{8EED6B80-C1C9-4698-B7C3-7792A38EA881}" type="parTrans" cxnId="{F07B62C4-F175-49E7-878D-3EF3E6747E0C}">
      <dgm:prSet/>
      <dgm:spPr/>
      <dgm:t>
        <a:bodyPr/>
        <a:lstStyle/>
        <a:p>
          <a:endParaRPr lang="en-IN"/>
        </a:p>
      </dgm:t>
    </dgm:pt>
    <dgm:pt modelId="{206D917C-F43B-456E-9D76-6B9BF846B185}" type="sibTrans" cxnId="{F07B62C4-F175-49E7-878D-3EF3E6747E0C}">
      <dgm:prSet/>
      <dgm:spPr/>
      <dgm:t>
        <a:bodyPr/>
        <a:lstStyle/>
        <a:p>
          <a:endParaRPr lang="en-IN"/>
        </a:p>
      </dgm:t>
    </dgm:pt>
    <dgm:pt modelId="{AE68D41F-FE21-4525-8038-E9402FA23A60}" type="pres">
      <dgm:prSet presAssocID="{450AF64F-09F6-4F23-9439-C53CB656C2F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9D6929A-A2BD-4852-A284-B3B3EF3DEF89}" type="pres">
      <dgm:prSet presAssocID="{87DA6B66-5318-4ECB-B43B-46B87B8287E7}" presName="Accent3" presStyleCnt="0"/>
      <dgm:spPr/>
    </dgm:pt>
    <dgm:pt modelId="{2CDC7071-5963-49BE-A378-1733E6DB0665}" type="pres">
      <dgm:prSet presAssocID="{87DA6B66-5318-4ECB-B43B-46B87B8287E7}" presName="Accent" presStyleLbl="node1" presStyleIdx="0" presStyleCnt="3"/>
      <dgm:spPr/>
    </dgm:pt>
    <dgm:pt modelId="{53BA246B-E33E-472D-843B-72FF31E7AA3E}" type="pres">
      <dgm:prSet presAssocID="{87DA6B66-5318-4ECB-B43B-46B87B8287E7}" presName="ParentBackground3" presStyleCnt="0"/>
      <dgm:spPr/>
    </dgm:pt>
    <dgm:pt modelId="{6AA9F09E-442B-408E-8FE8-97A370482A4D}" type="pres">
      <dgm:prSet presAssocID="{87DA6B66-5318-4ECB-B43B-46B87B8287E7}" presName="ParentBackground" presStyleLbl="fgAcc1" presStyleIdx="0" presStyleCnt="3"/>
      <dgm:spPr/>
    </dgm:pt>
    <dgm:pt modelId="{E1BB4524-BE16-4E46-AC7A-5AF383DD2E09}" type="pres">
      <dgm:prSet presAssocID="{87DA6B66-5318-4ECB-B43B-46B87B8287E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70FC986-B11F-4F65-8ED4-7F94225F60A3}" type="pres">
      <dgm:prSet presAssocID="{B61394AD-0A0C-49BC-BD0F-0A1339837A22}" presName="Accent2" presStyleCnt="0"/>
      <dgm:spPr/>
    </dgm:pt>
    <dgm:pt modelId="{660292DB-6204-4097-8377-426CAE79D88D}" type="pres">
      <dgm:prSet presAssocID="{B61394AD-0A0C-49BC-BD0F-0A1339837A22}" presName="Accent" presStyleLbl="node1" presStyleIdx="1" presStyleCnt="3"/>
      <dgm:spPr/>
    </dgm:pt>
    <dgm:pt modelId="{03872582-E38F-446B-8F97-7784F5217093}" type="pres">
      <dgm:prSet presAssocID="{B61394AD-0A0C-49BC-BD0F-0A1339837A22}" presName="ParentBackground2" presStyleCnt="0"/>
      <dgm:spPr/>
    </dgm:pt>
    <dgm:pt modelId="{43042229-8953-434E-8966-4821181038CA}" type="pres">
      <dgm:prSet presAssocID="{B61394AD-0A0C-49BC-BD0F-0A1339837A22}" presName="ParentBackground" presStyleLbl="fgAcc1" presStyleIdx="1" presStyleCnt="3"/>
      <dgm:spPr/>
    </dgm:pt>
    <dgm:pt modelId="{E25F08DE-CB3F-421D-9063-332A952D12E4}" type="pres">
      <dgm:prSet presAssocID="{B61394AD-0A0C-49BC-BD0F-0A1339837A2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EED8B2A-BE6E-4607-B8E9-0549BCFE975D}" type="pres">
      <dgm:prSet presAssocID="{24437696-E0EA-4E18-B897-29976FEE5170}" presName="Accent1" presStyleCnt="0"/>
      <dgm:spPr/>
    </dgm:pt>
    <dgm:pt modelId="{67C34807-6D59-463E-9739-3ABA093981A1}" type="pres">
      <dgm:prSet presAssocID="{24437696-E0EA-4E18-B897-29976FEE5170}" presName="Accent" presStyleLbl="node1" presStyleIdx="2" presStyleCnt="3"/>
      <dgm:spPr/>
    </dgm:pt>
    <dgm:pt modelId="{0DD91ADD-6BB0-4564-A3E1-39B53D539249}" type="pres">
      <dgm:prSet presAssocID="{24437696-E0EA-4E18-B897-29976FEE5170}" presName="ParentBackground1" presStyleCnt="0"/>
      <dgm:spPr/>
    </dgm:pt>
    <dgm:pt modelId="{3DCF0666-0C0F-4B84-BA9A-B10949C98023}" type="pres">
      <dgm:prSet presAssocID="{24437696-E0EA-4E18-B897-29976FEE5170}" presName="ParentBackground" presStyleLbl="fgAcc1" presStyleIdx="2" presStyleCnt="3"/>
      <dgm:spPr/>
    </dgm:pt>
    <dgm:pt modelId="{1D1A66FB-C9BC-4C4B-BBAD-81C012519875}" type="pres">
      <dgm:prSet presAssocID="{24437696-E0EA-4E18-B897-29976FEE517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5DA5F27-9D31-42AA-B442-9724C7206C96}" type="presOf" srcId="{450AF64F-09F6-4F23-9439-C53CB656C2F6}" destId="{AE68D41F-FE21-4525-8038-E9402FA23A60}" srcOrd="0" destOrd="0" presId="urn:microsoft.com/office/officeart/2011/layout/CircleProcess"/>
    <dgm:cxn modelId="{D628FD2C-FF05-4BBE-B7FE-5A1E134B436D}" type="presOf" srcId="{87DA6B66-5318-4ECB-B43B-46B87B8287E7}" destId="{E1BB4524-BE16-4E46-AC7A-5AF383DD2E09}" srcOrd="1" destOrd="0" presId="urn:microsoft.com/office/officeart/2011/layout/CircleProcess"/>
    <dgm:cxn modelId="{2357004A-FF97-40F5-B58D-E98143F4BED8}" srcId="{450AF64F-09F6-4F23-9439-C53CB656C2F6}" destId="{24437696-E0EA-4E18-B897-29976FEE5170}" srcOrd="0" destOrd="0" parTransId="{ECD4AE1E-8388-4CF2-A873-E6D86202CEA3}" sibTransId="{23CA86C0-A421-4D30-BBDC-FEE4B3B157F1}"/>
    <dgm:cxn modelId="{39842251-F5E6-4563-9F48-6B273AEF6FF5}" type="presOf" srcId="{24437696-E0EA-4E18-B897-29976FEE5170}" destId="{3DCF0666-0C0F-4B84-BA9A-B10949C98023}" srcOrd="0" destOrd="0" presId="urn:microsoft.com/office/officeart/2011/layout/CircleProcess"/>
    <dgm:cxn modelId="{1075C9AE-D45A-4F40-A90D-946DB19072A5}" srcId="{450AF64F-09F6-4F23-9439-C53CB656C2F6}" destId="{87DA6B66-5318-4ECB-B43B-46B87B8287E7}" srcOrd="2" destOrd="0" parTransId="{D3BFB53F-BFD1-4999-A868-BF6A7FCBD9B9}" sibTransId="{6CEDD0CE-0C1B-4D11-B16F-F832C710CEB6}"/>
    <dgm:cxn modelId="{CFDCE9B9-BBB5-4118-B873-9FBD3AEEC306}" type="presOf" srcId="{24437696-E0EA-4E18-B897-29976FEE5170}" destId="{1D1A66FB-C9BC-4C4B-BBAD-81C012519875}" srcOrd="1" destOrd="0" presId="urn:microsoft.com/office/officeart/2011/layout/CircleProcess"/>
    <dgm:cxn modelId="{B316E9C3-70A4-465C-91D0-A8AC105EDEA5}" type="presOf" srcId="{B61394AD-0A0C-49BC-BD0F-0A1339837A22}" destId="{43042229-8953-434E-8966-4821181038CA}" srcOrd="0" destOrd="0" presId="urn:microsoft.com/office/officeart/2011/layout/CircleProcess"/>
    <dgm:cxn modelId="{F07B62C4-F175-49E7-878D-3EF3E6747E0C}" srcId="{450AF64F-09F6-4F23-9439-C53CB656C2F6}" destId="{B61394AD-0A0C-49BC-BD0F-0A1339837A22}" srcOrd="1" destOrd="0" parTransId="{8EED6B80-C1C9-4698-B7C3-7792A38EA881}" sibTransId="{206D917C-F43B-456E-9D76-6B9BF846B185}"/>
    <dgm:cxn modelId="{68BD64D0-1AAA-4D9C-99F2-290487644EBD}" type="presOf" srcId="{87DA6B66-5318-4ECB-B43B-46B87B8287E7}" destId="{6AA9F09E-442B-408E-8FE8-97A370482A4D}" srcOrd="0" destOrd="0" presId="urn:microsoft.com/office/officeart/2011/layout/CircleProcess"/>
    <dgm:cxn modelId="{B995BBD9-4FBC-4BDC-821A-5684787F5DEA}" type="presOf" srcId="{B61394AD-0A0C-49BC-BD0F-0A1339837A22}" destId="{E25F08DE-CB3F-421D-9063-332A952D12E4}" srcOrd="1" destOrd="0" presId="urn:microsoft.com/office/officeart/2011/layout/CircleProcess"/>
    <dgm:cxn modelId="{82DA6C21-6677-404B-A972-0490C4550D76}" type="presParOf" srcId="{AE68D41F-FE21-4525-8038-E9402FA23A60}" destId="{79D6929A-A2BD-4852-A284-B3B3EF3DEF89}" srcOrd="0" destOrd="0" presId="urn:microsoft.com/office/officeart/2011/layout/CircleProcess"/>
    <dgm:cxn modelId="{EDBE8ADB-5493-4E88-86A5-05677B9B926A}" type="presParOf" srcId="{79D6929A-A2BD-4852-A284-B3B3EF3DEF89}" destId="{2CDC7071-5963-49BE-A378-1733E6DB0665}" srcOrd="0" destOrd="0" presId="urn:microsoft.com/office/officeart/2011/layout/CircleProcess"/>
    <dgm:cxn modelId="{6EFCC2BF-A791-40AC-A839-7B536C150A8F}" type="presParOf" srcId="{AE68D41F-FE21-4525-8038-E9402FA23A60}" destId="{53BA246B-E33E-472D-843B-72FF31E7AA3E}" srcOrd="1" destOrd="0" presId="urn:microsoft.com/office/officeart/2011/layout/CircleProcess"/>
    <dgm:cxn modelId="{3F8AA979-EA19-4A27-90DF-C59ABFE8B169}" type="presParOf" srcId="{53BA246B-E33E-472D-843B-72FF31E7AA3E}" destId="{6AA9F09E-442B-408E-8FE8-97A370482A4D}" srcOrd="0" destOrd="0" presId="urn:microsoft.com/office/officeart/2011/layout/CircleProcess"/>
    <dgm:cxn modelId="{43F15E72-03BE-4BBA-AAC0-FE7034F1E013}" type="presParOf" srcId="{AE68D41F-FE21-4525-8038-E9402FA23A60}" destId="{E1BB4524-BE16-4E46-AC7A-5AF383DD2E09}" srcOrd="2" destOrd="0" presId="urn:microsoft.com/office/officeart/2011/layout/CircleProcess"/>
    <dgm:cxn modelId="{47AC5C6A-01CA-42FE-87F2-7A488A021517}" type="presParOf" srcId="{AE68D41F-FE21-4525-8038-E9402FA23A60}" destId="{970FC986-B11F-4F65-8ED4-7F94225F60A3}" srcOrd="3" destOrd="0" presId="urn:microsoft.com/office/officeart/2011/layout/CircleProcess"/>
    <dgm:cxn modelId="{076B233C-4AB9-49AD-BF44-D94BF70B9755}" type="presParOf" srcId="{970FC986-B11F-4F65-8ED4-7F94225F60A3}" destId="{660292DB-6204-4097-8377-426CAE79D88D}" srcOrd="0" destOrd="0" presId="urn:microsoft.com/office/officeart/2011/layout/CircleProcess"/>
    <dgm:cxn modelId="{C981F341-DD09-4EE6-A0CD-A759D6848CB7}" type="presParOf" srcId="{AE68D41F-FE21-4525-8038-E9402FA23A60}" destId="{03872582-E38F-446B-8F97-7784F5217093}" srcOrd="4" destOrd="0" presId="urn:microsoft.com/office/officeart/2011/layout/CircleProcess"/>
    <dgm:cxn modelId="{79655ED2-8651-43CB-89F3-1AD859823C05}" type="presParOf" srcId="{03872582-E38F-446B-8F97-7784F5217093}" destId="{43042229-8953-434E-8966-4821181038CA}" srcOrd="0" destOrd="0" presId="urn:microsoft.com/office/officeart/2011/layout/CircleProcess"/>
    <dgm:cxn modelId="{032DA33C-9AAE-4604-8B4C-690491FFCAE7}" type="presParOf" srcId="{AE68D41F-FE21-4525-8038-E9402FA23A60}" destId="{E25F08DE-CB3F-421D-9063-332A952D12E4}" srcOrd="5" destOrd="0" presId="urn:microsoft.com/office/officeart/2011/layout/CircleProcess"/>
    <dgm:cxn modelId="{952E61D4-B889-4795-A255-614CDA5FB02A}" type="presParOf" srcId="{AE68D41F-FE21-4525-8038-E9402FA23A60}" destId="{7EED8B2A-BE6E-4607-B8E9-0549BCFE975D}" srcOrd="6" destOrd="0" presId="urn:microsoft.com/office/officeart/2011/layout/CircleProcess"/>
    <dgm:cxn modelId="{CBB52CB0-5598-4279-942A-D487E6191EC8}" type="presParOf" srcId="{7EED8B2A-BE6E-4607-B8E9-0549BCFE975D}" destId="{67C34807-6D59-463E-9739-3ABA093981A1}" srcOrd="0" destOrd="0" presId="urn:microsoft.com/office/officeart/2011/layout/CircleProcess"/>
    <dgm:cxn modelId="{40396049-F1DC-484F-9FC0-AC56E3E8E1B4}" type="presParOf" srcId="{AE68D41F-FE21-4525-8038-E9402FA23A60}" destId="{0DD91ADD-6BB0-4564-A3E1-39B53D539249}" srcOrd="7" destOrd="0" presId="urn:microsoft.com/office/officeart/2011/layout/CircleProcess"/>
    <dgm:cxn modelId="{69601735-8960-428F-B34F-ACA88D656322}" type="presParOf" srcId="{0DD91ADD-6BB0-4564-A3E1-39B53D539249}" destId="{3DCF0666-0C0F-4B84-BA9A-B10949C98023}" srcOrd="0" destOrd="0" presId="urn:microsoft.com/office/officeart/2011/layout/CircleProcess"/>
    <dgm:cxn modelId="{8E26CD97-C609-4BD7-88F2-876F789E4D2C}" type="presParOf" srcId="{AE68D41F-FE21-4525-8038-E9402FA23A60}" destId="{1D1A66FB-C9BC-4C4B-BBAD-81C012519875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581D9-D168-48DF-A948-4A7ABB28A0CA}" type="doc">
      <dgm:prSet loTypeId="urn:microsoft.com/office/officeart/2005/8/layout/hProcess11" loCatId="process" qsTypeId="urn:microsoft.com/office/officeart/2005/8/quickstyle/3d3" qsCatId="3D" csTypeId="urn:microsoft.com/office/officeart/2005/8/colors/colorful1" csCatId="colorful" phldr="1"/>
      <dgm:spPr/>
    </dgm:pt>
    <dgm:pt modelId="{707EE354-5A08-4BD5-B305-6091E67234E8}">
      <dgm:prSet phldrT="[Text]"/>
      <dgm:spPr/>
      <dgm:t>
        <a:bodyPr/>
        <a:lstStyle/>
        <a:p>
          <a:r>
            <a:rPr lang="en-IN" dirty="0"/>
            <a:t>Data pre-processing </a:t>
          </a:r>
        </a:p>
      </dgm:t>
    </dgm:pt>
    <dgm:pt modelId="{4BBA0387-47CB-4372-84B4-E21DB491F7B9}" type="parTrans" cxnId="{B746B660-8CC6-4ACD-B0E4-D402A32812F8}">
      <dgm:prSet/>
      <dgm:spPr/>
      <dgm:t>
        <a:bodyPr/>
        <a:lstStyle/>
        <a:p>
          <a:endParaRPr lang="en-IN"/>
        </a:p>
      </dgm:t>
    </dgm:pt>
    <dgm:pt modelId="{C9C802C2-7E35-4A3A-9325-A26B2BE7693F}" type="sibTrans" cxnId="{B746B660-8CC6-4ACD-B0E4-D402A32812F8}">
      <dgm:prSet/>
      <dgm:spPr/>
      <dgm:t>
        <a:bodyPr/>
        <a:lstStyle/>
        <a:p>
          <a:endParaRPr lang="en-IN"/>
        </a:p>
      </dgm:t>
    </dgm:pt>
    <dgm:pt modelId="{82F775F5-4C93-4823-8E07-9A1F0F6424CA}">
      <dgm:prSet phldrT="[Text]"/>
      <dgm:spPr/>
      <dgm:t>
        <a:bodyPr/>
        <a:lstStyle/>
        <a:p>
          <a:r>
            <a:rPr lang="en-IN" dirty="0"/>
            <a:t>Create Adjacency Matrix</a:t>
          </a:r>
        </a:p>
      </dgm:t>
    </dgm:pt>
    <dgm:pt modelId="{FA5C5BF6-1CCA-4E21-951F-821D3D28BAB4}" type="parTrans" cxnId="{058D6742-673D-4E40-ADA3-C0292675D419}">
      <dgm:prSet/>
      <dgm:spPr/>
      <dgm:t>
        <a:bodyPr/>
        <a:lstStyle/>
        <a:p>
          <a:endParaRPr lang="en-IN"/>
        </a:p>
      </dgm:t>
    </dgm:pt>
    <dgm:pt modelId="{80A982CB-332A-4160-B78F-C585D5021242}" type="sibTrans" cxnId="{058D6742-673D-4E40-ADA3-C0292675D419}">
      <dgm:prSet/>
      <dgm:spPr/>
      <dgm:t>
        <a:bodyPr/>
        <a:lstStyle/>
        <a:p>
          <a:endParaRPr lang="en-IN"/>
        </a:p>
      </dgm:t>
    </dgm:pt>
    <dgm:pt modelId="{1394EAB4-E394-4E2B-BC0A-1C48A9AFC150}">
      <dgm:prSet phldrT="[Text]"/>
      <dgm:spPr/>
      <dgm:t>
        <a:bodyPr/>
        <a:lstStyle/>
        <a:p>
          <a:r>
            <a:rPr lang="en-IN" dirty="0"/>
            <a:t>Protein Protein Interaction</a:t>
          </a:r>
        </a:p>
      </dgm:t>
    </dgm:pt>
    <dgm:pt modelId="{3BD4BEF5-7138-4135-B519-3C80E32F9803}" type="parTrans" cxnId="{230BBD53-6D77-44FC-B03C-B3502A0CF53F}">
      <dgm:prSet/>
      <dgm:spPr/>
      <dgm:t>
        <a:bodyPr/>
        <a:lstStyle/>
        <a:p>
          <a:endParaRPr lang="en-IN"/>
        </a:p>
      </dgm:t>
    </dgm:pt>
    <dgm:pt modelId="{52C2CC24-19F6-442C-8CF7-F629A4BEA45C}" type="sibTrans" cxnId="{230BBD53-6D77-44FC-B03C-B3502A0CF53F}">
      <dgm:prSet/>
      <dgm:spPr/>
      <dgm:t>
        <a:bodyPr/>
        <a:lstStyle/>
        <a:p>
          <a:endParaRPr lang="en-IN"/>
        </a:p>
      </dgm:t>
    </dgm:pt>
    <dgm:pt modelId="{EFBDAE92-5962-4C27-9591-F3C827E4400A}">
      <dgm:prSet phldrT="[Text]"/>
      <dgm:spPr/>
      <dgm:t>
        <a:bodyPr/>
        <a:lstStyle/>
        <a:p>
          <a:r>
            <a:rPr lang="en-IN" dirty="0"/>
            <a:t>Discussion &amp; Comparison</a:t>
          </a:r>
        </a:p>
      </dgm:t>
    </dgm:pt>
    <dgm:pt modelId="{036DBDA7-9396-4BBC-98CA-7E38CC0AF150}" type="parTrans" cxnId="{5054D31A-D9CC-476A-8887-F642FCC334DC}">
      <dgm:prSet/>
      <dgm:spPr/>
      <dgm:t>
        <a:bodyPr/>
        <a:lstStyle/>
        <a:p>
          <a:endParaRPr lang="en-IN"/>
        </a:p>
      </dgm:t>
    </dgm:pt>
    <dgm:pt modelId="{7F508B9B-0009-4B3E-B3F5-507AFE43097B}" type="sibTrans" cxnId="{5054D31A-D9CC-476A-8887-F642FCC334DC}">
      <dgm:prSet/>
      <dgm:spPr/>
      <dgm:t>
        <a:bodyPr/>
        <a:lstStyle/>
        <a:p>
          <a:endParaRPr lang="en-IN"/>
        </a:p>
      </dgm:t>
    </dgm:pt>
    <dgm:pt modelId="{A3486F56-E082-4C56-9059-FE760CD4173A}">
      <dgm:prSet phldrT="[Text]"/>
      <dgm:spPr/>
      <dgm:t>
        <a:bodyPr/>
        <a:lstStyle/>
        <a:p>
          <a:r>
            <a:rPr lang="en-IN" dirty="0"/>
            <a:t>Graph Analysis</a:t>
          </a:r>
        </a:p>
      </dgm:t>
    </dgm:pt>
    <dgm:pt modelId="{8B190903-462F-4AD6-B4DD-A4EEA4507FEE}" type="sibTrans" cxnId="{2913AEA6-31F0-445F-974A-B7B7B0C24E11}">
      <dgm:prSet/>
      <dgm:spPr/>
      <dgm:t>
        <a:bodyPr/>
        <a:lstStyle/>
        <a:p>
          <a:endParaRPr lang="en-IN"/>
        </a:p>
      </dgm:t>
    </dgm:pt>
    <dgm:pt modelId="{BF5E8935-ABE6-4093-8341-549F378D485A}" type="parTrans" cxnId="{2913AEA6-31F0-445F-974A-B7B7B0C24E11}">
      <dgm:prSet/>
      <dgm:spPr/>
      <dgm:t>
        <a:bodyPr/>
        <a:lstStyle/>
        <a:p>
          <a:endParaRPr lang="en-IN"/>
        </a:p>
      </dgm:t>
    </dgm:pt>
    <dgm:pt modelId="{97F052E3-26E9-463E-A631-3667668E0E22}">
      <dgm:prSet phldrT="[Text]"/>
      <dgm:spPr/>
      <dgm:t>
        <a:bodyPr/>
        <a:lstStyle/>
        <a:p>
          <a:r>
            <a:rPr lang="en-IN" dirty="0"/>
            <a:t>Apply ML Algorithm</a:t>
          </a:r>
        </a:p>
      </dgm:t>
    </dgm:pt>
    <dgm:pt modelId="{C0AC3453-EB4A-4D37-90B0-DE1190F92D66}" type="parTrans" cxnId="{CE147B46-C25B-459F-AE63-DB5928BF2ABC}">
      <dgm:prSet/>
      <dgm:spPr/>
      <dgm:t>
        <a:bodyPr/>
        <a:lstStyle/>
        <a:p>
          <a:endParaRPr lang="en-IN"/>
        </a:p>
      </dgm:t>
    </dgm:pt>
    <dgm:pt modelId="{9C053847-F7FD-4BD9-94CF-45CD8B2354C4}" type="sibTrans" cxnId="{CE147B46-C25B-459F-AE63-DB5928BF2ABC}">
      <dgm:prSet/>
      <dgm:spPr/>
      <dgm:t>
        <a:bodyPr/>
        <a:lstStyle/>
        <a:p>
          <a:endParaRPr lang="en-IN"/>
        </a:p>
      </dgm:t>
    </dgm:pt>
    <dgm:pt modelId="{6A775BE8-DA30-4409-BD67-FDE8523334A8}" type="pres">
      <dgm:prSet presAssocID="{FA7581D9-D168-48DF-A948-4A7ABB28A0CA}" presName="Name0" presStyleCnt="0">
        <dgm:presLayoutVars>
          <dgm:dir/>
          <dgm:resizeHandles val="exact"/>
        </dgm:presLayoutVars>
      </dgm:prSet>
      <dgm:spPr/>
    </dgm:pt>
    <dgm:pt modelId="{A34C0352-C175-4527-A6C3-1D3B3569CBBF}" type="pres">
      <dgm:prSet presAssocID="{FA7581D9-D168-48DF-A948-4A7ABB28A0CA}" presName="arrow" presStyleLbl="bgShp" presStyleIdx="0" presStyleCnt="1"/>
      <dgm:spPr/>
    </dgm:pt>
    <dgm:pt modelId="{9A325DA6-871C-425D-9492-965B96928D68}" type="pres">
      <dgm:prSet presAssocID="{FA7581D9-D168-48DF-A948-4A7ABB28A0CA}" presName="points" presStyleCnt="0"/>
      <dgm:spPr/>
    </dgm:pt>
    <dgm:pt modelId="{936DAE4F-71AD-407A-A715-E7CF5FB01AD1}" type="pres">
      <dgm:prSet presAssocID="{707EE354-5A08-4BD5-B305-6091E67234E8}" presName="compositeA" presStyleCnt="0"/>
      <dgm:spPr/>
    </dgm:pt>
    <dgm:pt modelId="{1A6BE274-60E9-460E-800A-B76D2F2A1338}" type="pres">
      <dgm:prSet presAssocID="{707EE354-5A08-4BD5-B305-6091E67234E8}" presName="textA" presStyleLbl="revTx" presStyleIdx="0" presStyleCnt="6">
        <dgm:presLayoutVars>
          <dgm:bulletEnabled val="1"/>
        </dgm:presLayoutVars>
      </dgm:prSet>
      <dgm:spPr/>
    </dgm:pt>
    <dgm:pt modelId="{A709F58F-8998-4216-9551-CE220860D90D}" type="pres">
      <dgm:prSet presAssocID="{707EE354-5A08-4BD5-B305-6091E67234E8}" presName="circleA" presStyleLbl="node1" presStyleIdx="0" presStyleCnt="6"/>
      <dgm:spPr/>
    </dgm:pt>
    <dgm:pt modelId="{26A3ABC0-D58C-4A87-9E0C-02AF1B1690C6}" type="pres">
      <dgm:prSet presAssocID="{707EE354-5A08-4BD5-B305-6091E67234E8}" presName="spaceA" presStyleCnt="0"/>
      <dgm:spPr/>
    </dgm:pt>
    <dgm:pt modelId="{5CD7EBF8-743E-47B4-BAA4-390D56F2CA26}" type="pres">
      <dgm:prSet presAssocID="{C9C802C2-7E35-4A3A-9325-A26B2BE7693F}" presName="space" presStyleCnt="0"/>
      <dgm:spPr/>
    </dgm:pt>
    <dgm:pt modelId="{448CDADC-7EEB-4862-BF86-99840FE4C011}" type="pres">
      <dgm:prSet presAssocID="{82F775F5-4C93-4823-8E07-9A1F0F6424CA}" presName="compositeB" presStyleCnt="0"/>
      <dgm:spPr/>
    </dgm:pt>
    <dgm:pt modelId="{E23C9753-54BA-48B3-A2BB-BCC7EF2DE62F}" type="pres">
      <dgm:prSet presAssocID="{82F775F5-4C93-4823-8E07-9A1F0F6424CA}" presName="textB" presStyleLbl="revTx" presStyleIdx="1" presStyleCnt="6">
        <dgm:presLayoutVars>
          <dgm:bulletEnabled val="1"/>
        </dgm:presLayoutVars>
      </dgm:prSet>
      <dgm:spPr/>
    </dgm:pt>
    <dgm:pt modelId="{8E8E5ECE-DE26-41A1-B8D8-6AE5F1315905}" type="pres">
      <dgm:prSet presAssocID="{82F775F5-4C93-4823-8E07-9A1F0F6424CA}" presName="circleB" presStyleLbl="node1" presStyleIdx="1" presStyleCnt="6"/>
      <dgm:spPr/>
    </dgm:pt>
    <dgm:pt modelId="{F7FC84B4-DF1B-4FE1-9F65-FFC3C424349C}" type="pres">
      <dgm:prSet presAssocID="{82F775F5-4C93-4823-8E07-9A1F0F6424CA}" presName="spaceB" presStyleCnt="0"/>
      <dgm:spPr/>
    </dgm:pt>
    <dgm:pt modelId="{B675FBF4-46C1-4855-9703-E4CD413E8437}" type="pres">
      <dgm:prSet presAssocID="{80A982CB-332A-4160-B78F-C585D5021242}" presName="space" presStyleCnt="0"/>
      <dgm:spPr/>
    </dgm:pt>
    <dgm:pt modelId="{779AA619-4625-4C44-B012-6AB8FD8AB7DF}" type="pres">
      <dgm:prSet presAssocID="{1394EAB4-E394-4E2B-BC0A-1C48A9AFC150}" presName="compositeA" presStyleCnt="0"/>
      <dgm:spPr/>
    </dgm:pt>
    <dgm:pt modelId="{ABA3771F-A863-424A-AD3A-D48171E36FC6}" type="pres">
      <dgm:prSet presAssocID="{1394EAB4-E394-4E2B-BC0A-1C48A9AFC150}" presName="textA" presStyleLbl="revTx" presStyleIdx="2" presStyleCnt="6">
        <dgm:presLayoutVars>
          <dgm:bulletEnabled val="1"/>
        </dgm:presLayoutVars>
      </dgm:prSet>
      <dgm:spPr/>
    </dgm:pt>
    <dgm:pt modelId="{B0F8993B-CA21-49EF-95AA-06B8117CC06F}" type="pres">
      <dgm:prSet presAssocID="{1394EAB4-E394-4E2B-BC0A-1C48A9AFC150}" presName="circleA" presStyleLbl="node1" presStyleIdx="2" presStyleCnt="6"/>
      <dgm:spPr/>
    </dgm:pt>
    <dgm:pt modelId="{492844BA-1495-4C50-A924-CC818A789CB9}" type="pres">
      <dgm:prSet presAssocID="{1394EAB4-E394-4E2B-BC0A-1C48A9AFC150}" presName="spaceA" presStyleCnt="0"/>
      <dgm:spPr/>
    </dgm:pt>
    <dgm:pt modelId="{C4D74411-539C-45F8-AD4A-69C9B2B30EE9}" type="pres">
      <dgm:prSet presAssocID="{52C2CC24-19F6-442C-8CF7-F629A4BEA45C}" presName="space" presStyleCnt="0"/>
      <dgm:spPr/>
    </dgm:pt>
    <dgm:pt modelId="{17D3ED2B-5C77-4692-B2BE-62CC93D28B09}" type="pres">
      <dgm:prSet presAssocID="{A3486F56-E082-4C56-9059-FE760CD4173A}" presName="compositeB" presStyleCnt="0"/>
      <dgm:spPr/>
    </dgm:pt>
    <dgm:pt modelId="{3FCD1BBB-13FE-4C3B-BB5D-C55F2C60D750}" type="pres">
      <dgm:prSet presAssocID="{A3486F56-E082-4C56-9059-FE760CD4173A}" presName="textB" presStyleLbl="revTx" presStyleIdx="3" presStyleCnt="6">
        <dgm:presLayoutVars>
          <dgm:bulletEnabled val="1"/>
        </dgm:presLayoutVars>
      </dgm:prSet>
      <dgm:spPr/>
    </dgm:pt>
    <dgm:pt modelId="{2DA975C0-6E8A-4369-BEDC-C3B5CC696263}" type="pres">
      <dgm:prSet presAssocID="{A3486F56-E082-4C56-9059-FE760CD4173A}" presName="circleB" presStyleLbl="node1" presStyleIdx="3" presStyleCnt="6"/>
      <dgm:spPr/>
    </dgm:pt>
    <dgm:pt modelId="{D51F5A22-CA04-4164-AED5-00596420D172}" type="pres">
      <dgm:prSet presAssocID="{A3486F56-E082-4C56-9059-FE760CD4173A}" presName="spaceB" presStyleCnt="0"/>
      <dgm:spPr/>
    </dgm:pt>
    <dgm:pt modelId="{CC44EE27-7E27-4E08-9635-1DEE827C6A3D}" type="pres">
      <dgm:prSet presAssocID="{8B190903-462F-4AD6-B4DD-A4EEA4507FEE}" presName="space" presStyleCnt="0"/>
      <dgm:spPr/>
    </dgm:pt>
    <dgm:pt modelId="{D26490AE-BEAC-4256-8758-2A8D6260681F}" type="pres">
      <dgm:prSet presAssocID="{97F052E3-26E9-463E-A631-3667668E0E22}" presName="compositeA" presStyleCnt="0"/>
      <dgm:spPr/>
    </dgm:pt>
    <dgm:pt modelId="{5A5D4B1E-2883-4988-A1D8-B6D823F1B372}" type="pres">
      <dgm:prSet presAssocID="{97F052E3-26E9-463E-A631-3667668E0E22}" presName="textA" presStyleLbl="revTx" presStyleIdx="4" presStyleCnt="6">
        <dgm:presLayoutVars>
          <dgm:bulletEnabled val="1"/>
        </dgm:presLayoutVars>
      </dgm:prSet>
      <dgm:spPr/>
    </dgm:pt>
    <dgm:pt modelId="{926ADEF1-DD44-4849-8C9D-03F30C4BC624}" type="pres">
      <dgm:prSet presAssocID="{97F052E3-26E9-463E-A631-3667668E0E22}" presName="circleA" presStyleLbl="node1" presStyleIdx="4" presStyleCnt="6"/>
      <dgm:spPr/>
    </dgm:pt>
    <dgm:pt modelId="{C0C28CDA-8A10-434C-A73C-B46890FF9386}" type="pres">
      <dgm:prSet presAssocID="{97F052E3-26E9-463E-A631-3667668E0E22}" presName="spaceA" presStyleCnt="0"/>
      <dgm:spPr/>
    </dgm:pt>
    <dgm:pt modelId="{2F21FA27-3DF9-4281-A5B8-DFEBE25E5A5C}" type="pres">
      <dgm:prSet presAssocID="{9C053847-F7FD-4BD9-94CF-45CD8B2354C4}" presName="space" presStyleCnt="0"/>
      <dgm:spPr/>
    </dgm:pt>
    <dgm:pt modelId="{DC91B83C-D3D9-4112-B4B1-09CCE4CC5F74}" type="pres">
      <dgm:prSet presAssocID="{EFBDAE92-5962-4C27-9591-F3C827E4400A}" presName="compositeB" presStyleCnt="0"/>
      <dgm:spPr/>
    </dgm:pt>
    <dgm:pt modelId="{90D0FA72-082E-4B52-B159-3D92D0C58E56}" type="pres">
      <dgm:prSet presAssocID="{EFBDAE92-5962-4C27-9591-F3C827E4400A}" presName="textB" presStyleLbl="revTx" presStyleIdx="5" presStyleCnt="6">
        <dgm:presLayoutVars>
          <dgm:bulletEnabled val="1"/>
        </dgm:presLayoutVars>
      </dgm:prSet>
      <dgm:spPr/>
    </dgm:pt>
    <dgm:pt modelId="{934CF0E4-B555-4E70-923F-783CE41E2AA7}" type="pres">
      <dgm:prSet presAssocID="{EFBDAE92-5962-4C27-9591-F3C827E4400A}" presName="circleB" presStyleLbl="node1" presStyleIdx="5" presStyleCnt="6"/>
      <dgm:spPr/>
    </dgm:pt>
    <dgm:pt modelId="{D7D0F940-75FE-4810-8C88-EE645E0C6E4F}" type="pres">
      <dgm:prSet presAssocID="{EFBDAE92-5962-4C27-9591-F3C827E4400A}" presName="spaceB" presStyleCnt="0"/>
      <dgm:spPr/>
    </dgm:pt>
  </dgm:ptLst>
  <dgm:cxnLst>
    <dgm:cxn modelId="{5238DE14-1E1E-4597-B4E2-676DD926D27F}" type="presOf" srcId="{FA7581D9-D168-48DF-A948-4A7ABB28A0CA}" destId="{6A775BE8-DA30-4409-BD67-FDE8523334A8}" srcOrd="0" destOrd="0" presId="urn:microsoft.com/office/officeart/2005/8/layout/hProcess11"/>
    <dgm:cxn modelId="{5054D31A-D9CC-476A-8887-F642FCC334DC}" srcId="{FA7581D9-D168-48DF-A948-4A7ABB28A0CA}" destId="{EFBDAE92-5962-4C27-9591-F3C827E4400A}" srcOrd="5" destOrd="0" parTransId="{036DBDA7-9396-4BBC-98CA-7E38CC0AF150}" sibTransId="{7F508B9B-0009-4B3E-B3F5-507AFE43097B}"/>
    <dgm:cxn modelId="{1FA86729-536A-47D3-B5E9-FA8349D27A63}" type="presOf" srcId="{97F052E3-26E9-463E-A631-3667668E0E22}" destId="{5A5D4B1E-2883-4988-A1D8-B6D823F1B372}" srcOrd="0" destOrd="0" presId="urn:microsoft.com/office/officeart/2005/8/layout/hProcess11"/>
    <dgm:cxn modelId="{B746B660-8CC6-4ACD-B0E4-D402A32812F8}" srcId="{FA7581D9-D168-48DF-A948-4A7ABB28A0CA}" destId="{707EE354-5A08-4BD5-B305-6091E67234E8}" srcOrd="0" destOrd="0" parTransId="{4BBA0387-47CB-4372-84B4-E21DB491F7B9}" sibTransId="{C9C802C2-7E35-4A3A-9325-A26B2BE7693F}"/>
    <dgm:cxn modelId="{8104B161-0ADD-4207-A4AE-FD80C0041622}" type="presOf" srcId="{A3486F56-E082-4C56-9059-FE760CD4173A}" destId="{3FCD1BBB-13FE-4C3B-BB5D-C55F2C60D750}" srcOrd="0" destOrd="0" presId="urn:microsoft.com/office/officeart/2005/8/layout/hProcess11"/>
    <dgm:cxn modelId="{058D6742-673D-4E40-ADA3-C0292675D419}" srcId="{FA7581D9-D168-48DF-A948-4A7ABB28A0CA}" destId="{82F775F5-4C93-4823-8E07-9A1F0F6424CA}" srcOrd="1" destOrd="0" parTransId="{FA5C5BF6-1CCA-4E21-951F-821D3D28BAB4}" sibTransId="{80A982CB-332A-4160-B78F-C585D5021242}"/>
    <dgm:cxn modelId="{CE147B46-C25B-459F-AE63-DB5928BF2ABC}" srcId="{FA7581D9-D168-48DF-A948-4A7ABB28A0CA}" destId="{97F052E3-26E9-463E-A631-3667668E0E22}" srcOrd="4" destOrd="0" parTransId="{C0AC3453-EB4A-4D37-90B0-DE1190F92D66}" sibTransId="{9C053847-F7FD-4BD9-94CF-45CD8B2354C4}"/>
    <dgm:cxn modelId="{230BBD53-6D77-44FC-B03C-B3502A0CF53F}" srcId="{FA7581D9-D168-48DF-A948-4A7ABB28A0CA}" destId="{1394EAB4-E394-4E2B-BC0A-1C48A9AFC150}" srcOrd="2" destOrd="0" parTransId="{3BD4BEF5-7138-4135-B519-3C80E32F9803}" sibTransId="{52C2CC24-19F6-442C-8CF7-F629A4BEA45C}"/>
    <dgm:cxn modelId="{8C534D7A-6A81-481B-B350-F4327819B224}" type="presOf" srcId="{1394EAB4-E394-4E2B-BC0A-1C48A9AFC150}" destId="{ABA3771F-A863-424A-AD3A-D48171E36FC6}" srcOrd="0" destOrd="0" presId="urn:microsoft.com/office/officeart/2005/8/layout/hProcess11"/>
    <dgm:cxn modelId="{A3F40C92-1441-47EF-B58A-9835C69B28F5}" type="presOf" srcId="{707EE354-5A08-4BD5-B305-6091E67234E8}" destId="{1A6BE274-60E9-460E-800A-B76D2F2A1338}" srcOrd="0" destOrd="0" presId="urn:microsoft.com/office/officeart/2005/8/layout/hProcess11"/>
    <dgm:cxn modelId="{B231F495-D5A8-4AB2-B49B-57A6D22C91E8}" type="presOf" srcId="{EFBDAE92-5962-4C27-9591-F3C827E4400A}" destId="{90D0FA72-082E-4B52-B159-3D92D0C58E56}" srcOrd="0" destOrd="0" presId="urn:microsoft.com/office/officeart/2005/8/layout/hProcess11"/>
    <dgm:cxn modelId="{92B61096-53BB-4439-B6B0-842DC7F94FA9}" type="presOf" srcId="{82F775F5-4C93-4823-8E07-9A1F0F6424CA}" destId="{E23C9753-54BA-48B3-A2BB-BCC7EF2DE62F}" srcOrd="0" destOrd="0" presId="urn:microsoft.com/office/officeart/2005/8/layout/hProcess11"/>
    <dgm:cxn modelId="{2913AEA6-31F0-445F-974A-B7B7B0C24E11}" srcId="{FA7581D9-D168-48DF-A948-4A7ABB28A0CA}" destId="{A3486F56-E082-4C56-9059-FE760CD4173A}" srcOrd="3" destOrd="0" parTransId="{BF5E8935-ABE6-4093-8341-549F378D485A}" sibTransId="{8B190903-462F-4AD6-B4DD-A4EEA4507FEE}"/>
    <dgm:cxn modelId="{8A9343ED-FEC5-4A04-8304-AD7AF7079932}" type="presParOf" srcId="{6A775BE8-DA30-4409-BD67-FDE8523334A8}" destId="{A34C0352-C175-4527-A6C3-1D3B3569CBBF}" srcOrd="0" destOrd="0" presId="urn:microsoft.com/office/officeart/2005/8/layout/hProcess11"/>
    <dgm:cxn modelId="{0B3B2941-CB6A-43B0-B712-10F69B761E54}" type="presParOf" srcId="{6A775BE8-DA30-4409-BD67-FDE8523334A8}" destId="{9A325DA6-871C-425D-9492-965B96928D68}" srcOrd="1" destOrd="0" presId="urn:microsoft.com/office/officeart/2005/8/layout/hProcess11"/>
    <dgm:cxn modelId="{BB307F34-7DA2-4475-8253-30D92B2F1800}" type="presParOf" srcId="{9A325DA6-871C-425D-9492-965B96928D68}" destId="{936DAE4F-71AD-407A-A715-E7CF5FB01AD1}" srcOrd="0" destOrd="0" presId="urn:microsoft.com/office/officeart/2005/8/layout/hProcess11"/>
    <dgm:cxn modelId="{D15F7168-06AB-4AB2-B964-00A43E1E99CC}" type="presParOf" srcId="{936DAE4F-71AD-407A-A715-E7CF5FB01AD1}" destId="{1A6BE274-60E9-460E-800A-B76D2F2A1338}" srcOrd="0" destOrd="0" presId="urn:microsoft.com/office/officeart/2005/8/layout/hProcess11"/>
    <dgm:cxn modelId="{10EE8D89-CB94-4D86-9DC2-1E34EA7082B3}" type="presParOf" srcId="{936DAE4F-71AD-407A-A715-E7CF5FB01AD1}" destId="{A709F58F-8998-4216-9551-CE220860D90D}" srcOrd="1" destOrd="0" presId="urn:microsoft.com/office/officeart/2005/8/layout/hProcess11"/>
    <dgm:cxn modelId="{92D4A17A-A549-4DA2-889A-1AB3ADE3E3CE}" type="presParOf" srcId="{936DAE4F-71AD-407A-A715-E7CF5FB01AD1}" destId="{26A3ABC0-D58C-4A87-9E0C-02AF1B1690C6}" srcOrd="2" destOrd="0" presId="urn:microsoft.com/office/officeart/2005/8/layout/hProcess11"/>
    <dgm:cxn modelId="{9A656B13-E9B3-4510-804C-3C2DB8CC59BE}" type="presParOf" srcId="{9A325DA6-871C-425D-9492-965B96928D68}" destId="{5CD7EBF8-743E-47B4-BAA4-390D56F2CA26}" srcOrd="1" destOrd="0" presId="urn:microsoft.com/office/officeart/2005/8/layout/hProcess11"/>
    <dgm:cxn modelId="{B05B81BF-F137-4D11-A8F2-7212E57A90C0}" type="presParOf" srcId="{9A325DA6-871C-425D-9492-965B96928D68}" destId="{448CDADC-7EEB-4862-BF86-99840FE4C011}" srcOrd="2" destOrd="0" presId="urn:microsoft.com/office/officeart/2005/8/layout/hProcess11"/>
    <dgm:cxn modelId="{C497A9F6-9208-4CE1-99A9-84528362E3AC}" type="presParOf" srcId="{448CDADC-7EEB-4862-BF86-99840FE4C011}" destId="{E23C9753-54BA-48B3-A2BB-BCC7EF2DE62F}" srcOrd="0" destOrd="0" presId="urn:microsoft.com/office/officeart/2005/8/layout/hProcess11"/>
    <dgm:cxn modelId="{BA7D4925-7DDC-4668-9755-7E3EE565D38E}" type="presParOf" srcId="{448CDADC-7EEB-4862-BF86-99840FE4C011}" destId="{8E8E5ECE-DE26-41A1-B8D8-6AE5F1315905}" srcOrd="1" destOrd="0" presId="urn:microsoft.com/office/officeart/2005/8/layout/hProcess11"/>
    <dgm:cxn modelId="{6682175E-235C-41A4-B7AC-B9D668F6A26B}" type="presParOf" srcId="{448CDADC-7EEB-4862-BF86-99840FE4C011}" destId="{F7FC84B4-DF1B-4FE1-9F65-FFC3C424349C}" srcOrd="2" destOrd="0" presId="urn:microsoft.com/office/officeart/2005/8/layout/hProcess11"/>
    <dgm:cxn modelId="{8DF123CD-C701-46CA-B21F-2708D42FADB8}" type="presParOf" srcId="{9A325DA6-871C-425D-9492-965B96928D68}" destId="{B675FBF4-46C1-4855-9703-E4CD413E8437}" srcOrd="3" destOrd="0" presId="urn:microsoft.com/office/officeart/2005/8/layout/hProcess11"/>
    <dgm:cxn modelId="{689A48BE-DEDF-4CF2-A25D-3C6F71FFA9F5}" type="presParOf" srcId="{9A325DA6-871C-425D-9492-965B96928D68}" destId="{779AA619-4625-4C44-B012-6AB8FD8AB7DF}" srcOrd="4" destOrd="0" presId="urn:microsoft.com/office/officeart/2005/8/layout/hProcess11"/>
    <dgm:cxn modelId="{F924344B-35E6-448C-B00F-88C8BAC93F96}" type="presParOf" srcId="{779AA619-4625-4C44-B012-6AB8FD8AB7DF}" destId="{ABA3771F-A863-424A-AD3A-D48171E36FC6}" srcOrd="0" destOrd="0" presId="urn:microsoft.com/office/officeart/2005/8/layout/hProcess11"/>
    <dgm:cxn modelId="{8E93ED25-6ECF-449E-8B8C-469A43BC7B97}" type="presParOf" srcId="{779AA619-4625-4C44-B012-6AB8FD8AB7DF}" destId="{B0F8993B-CA21-49EF-95AA-06B8117CC06F}" srcOrd="1" destOrd="0" presId="urn:microsoft.com/office/officeart/2005/8/layout/hProcess11"/>
    <dgm:cxn modelId="{F0A3B86B-267D-4BD3-800B-49A3B2C1C297}" type="presParOf" srcId="{779AA619-4625-4C44-B012-6AB8FD8AB7DF}" destId="{492844BA-1495-4C50-A924-CC818A789CB9}" srcOrd="2" destOrd="0" presId="urn:microsoft.com/office/officeart/2005/8/layout/hProcess11"/>
    <dgm:cxn modelId="{547004B1-AEA4-4912-875B-6CCB51418163}" type="presParOf" srcId="{9A325DA6-871C-425D-9492-965B96928D68}" destId="{C4D74411-539C-45F8-AD4A-69C9B2B30EE9}" srcOrd="5" destOrd="0" presId="urn:microsoft.com/office/officeart/2005/8/layout/hProcess11"/>
    <dgm:cxn modelId="{3B6EBF55-FF7D-42A8-A54C-63DE2F2603A7}" type="presParOf" srcId="{9A325DA6-871C-425D-9492-965B96928D68}" destId="{17D3ED2B-5C77-4692-B2BE-62CC93D28B09}" srcOrd="6" destOrd="0" presId="urn:microsoft.com/office/officeart/2005/8/layout/hProcess11"/>
    <dgm:cxn modelId="{0EF3CF1E-84D2-4F76-B2A0-7EF637572E2C}" type="presParOf" srcId="{17D3ED2B-5C77-4692-B2BE-62CC93D28B09}" destId="{3FCD1BBB-13FE-4C3B-BB5D-C55F2C60D750}" srcOrd="0" destOrd="0" presId="urn:microsoft.com/office/officeart/2005/8/layout/hProcess11"/>
    <dgm:cxn modelId="{2C291089-E2CE-4C66-9270-1851F612DE4A}" type="presParOf" srcId="{17D3ED2B-5C77-4692-B2BE-62CC93D28B09}" destId="{2DA975C0-6E8A-4369-BEDC-C3B5CC696263}" srcOrd="1" destOrd="0" presId="urn:microsoft.com/office/officeart/2005/8/layout/hProcess11"/>
    <dgm:cxn modelId="{B1062481-6742-4D3C-BD5D-B1C135913EE7}" type="presParOf" srcId="{17D3ED2B-5C77-4692-B2BE-62CC93D28B09}" destId="{D51F5A22-CA04-4164-AED5-00596420D172}" srcOrd="2" destOrd="0" presId="urn:microsoft.com/office/officeart/2005/8/layout/hProcess11"/>
    <dgm:cxn modelId="{F9B0872F-94D9-40AC-9C7B-444D0C92083F}" type="presParOf" srcId="{9A325DA6-871C-425D-9492-965B96928D68}" destId="{CC44EE27-7E27-4E08-9635-1DEE827C6A3D}" srcOrd="7" destOrd="0" presId="urn:microsoft.com/office/officeart/2005/8/layout/hProcess11"/>
    <dgm:cxn modelId="{8D5011B2-005D-4CF3-9BC8-92AA8C4B4F24}" type="presParOf" srcId="{9A325DA6-871C-425D-9492-965B96928D68}" destId="{D26490AE-BEAC-4256-8758-2A8D6260681F}" srcOrd="8" destOrd="0" presId="urn:microsoft.com/office/officeart/2005/8/layout/hProcess11"/>
    <dgm:cxn modelId="{528A53A8-4A10-4C16-B40A-6768F18F3076}" type="presParOf" srcId="{D26490AE-BEAC-4256-8758-2A8D6260681F}" destId="{5A5D4B1E-2883-4988-A1D8-B6D823F1B372}" srcOrd="0" destOrd="0" presId="urn:microsoft.com/office/officeart/2005/8/layout/hProcess11"/>
    <dgm:cxn modelId="{555CA249-DF93-467E-86CC-BFF2A58425C4}" type="presParOf" srcId="{D26490AE-BEAC-4256-8758-2A8D6260681F}" destId="{926ADEF1-DD44-4849-8C9D-03F30C4BC624}" srcOrd="1" destOrd="0" presId="urn:microsoft.com/office/officeart/2005/8/layout/hProcess11"/>
    <dgm:cxn modelId="{845C7947-45AA-4041-B658-A2ED7EF9CB52}" type="presParOf" srcId="{D26490AE-BEAC-4256-8758-2A8D6260681F}" destId="{C0C28CDA-8A10-434C-A73C-B46890FF9386}" srcOrd="2" destOrd="0" presId="urn:microsoft.com/office/officeart/2005/8/layout/hProcess11"/>
    <dgm:cxn modelId="{6A2B5B6E-73FF-44F2-B007-FE02F86F1231}" type="presParOf" srcId="{9A325DA6-871C-425D-9492-965B96928D68}" destId="{2F21FA27-3DF9-4281-A5B8-DFEBE25E5A5C}" srcOrd="9" destOrd="0" presId="urn:microsoft.com/office/officeart/2005/8/layout/hProcess11"/>
    <dgm:cxn modelId="{2C903886-ABF4-4ADE-8694-AE567587BE4D}" type="presParOf" srcId="{9A325DA6-871C-425D-9492-965B96928D68}" destId="{DC91B83C-D3D9-4112-B4B1-09CCE4CC5F74}" srcOrd="10" destOrd="0" presId="urn:microsoft.com/office/officeart/2005/8/layout/hProcess11"/>
    <dgm:cxn modelId="{00DE244B-21A1-4755-8EB8-7F193EA63CD8}" type="presParOf" srcId="{DC91B83C-D3D9-4112-B4B1-09CCE4CC5F74}" destId="{90D0FA72-082E-4B52-B159-3D92D0C58E56}" srcOrd="0" destOrd="0" presId="urn:microsoft.com/office/officeart/2005/8/layout/hProcess11"/>
    <dgm:cxn modelId="{B98C72E6-E09A-4C5C-97A4-B4C329AAC769}" type="presParOf" srcId="{DC91B83C-D3D9-4112-B4B1-09CCE4CC5F74}" destId="{934CF0E4-B555-4E70-923F-783CE41E2AA7}" srcOrd="1" destOrd="0" presId="urn:microsoft.com/office/officeart/2005/8/layout/hProcess11"/>
    <dgm:cxn modelId="{0482CAD4-9652-40D5-8310-CB111841F6B5}" type="presParOf" srcId="{DC91B83C-D3D9-4112-B4B1-09CCE4CC5F74}" destId="{D7D0F940-75FE-4810-8C88-EE645E0C6E4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FEC7D4-2E7D-4482-8FF1-7D0527345537}" type="doc">
      <dgm:prSet loTypeId="urn:microsoft.com/office/officeart/2005/8/layout/bProcess3" loCatId="process" qsTypeId="urn:microsoft.com/office/officeart/2005/8/quickstyle/3d3" qsCatId="3D" csTypeId="urn:microsoft.com/office/officeart/2005/8/colors/colorful1" csCatId="colorful" phldr="1"/>
      <dgm:spPr/>
    </dgm:pt>
    <dgm:pt modelId="{EB4B0242-54CE-4C1D-85FA-8213D61D87C0}">
      <dgm:prSet phldrT="[Text]"/>
      <dgm:spPr/>
      <dgm:t>
        <a:bodyPr/>
        <a:lstStyle/>
        <a:p>
          <a:r>
            <a:rPr lang="en-IN" dirty="0"/>
            <a:t>Gene ontology Analysis</a:t>
          </a:r>
        </a:p>
      </dgm:t>
    </dgm:pt>
    <dgm:pt modelId="{6E544F8D-A742-4348-9387-081BFF919107}" type="parTrans" cxnId="{D2C28BA0-26EE-4AD2-87AB-A04AB80123FA}">
      <dgm:prSet/>
      <dgm:spPr/>
      <dgm:t>
        <a:bodyPr/>
        <a:lstStyle/>
        <a:p>
          <a:endParaRPr lang="en-IN"/>
        </a:p>
      </dgm:t>
    </dgm:pt>
    <dgm:pt modelId="{3A9619B2-EEFD-4130-805E-9845D4014ABB}" type="sibTrans" cxnId="{D2C28BA0-26EE-4AD2-87AB-A04AB80123FA}">
      <dgm:prSet/>
      <dgm:spPr/>
      <dgm:t>
        <a:bodyPr/>
        <a:lstStyle/>
        <a:p>
          <a:endParaRPr lang="en-IN"/>
        </a:p>
      </dgm:t>
    </dgm:pt>
    <dgm:pt modelId="{E4B6E9E0-DBCB-42F7-B1F3-001EB0CC46D3}">
      <dgm:prSet phldrT="[Text]"/>
      <dgm:spPr/>
      <dgm:t>
        <a:bodyPr/>
        <a:lstStyle/>
        <a:p>
          <a:r>
            <a:rPr lang="en-IN" dirty="0"/>
            <a:t>Hub Protein Identification</a:t>
          </a:r>
        </a:p>
      </dgm:t>
    </dgm:pt>
    <dgm:pt modelId="{3BEAD84B-9D93-4652-B957-6CF9546FB779}" type="parTrans" cxnId="{88E9993E-E8C2-4DC3-A787-D830505E007F}">
      <dgm:prSet/>
      <dgm:spPr/>
      <dgm:t>
        <a:bodyPr/>
        <a:lstStyle/>
        <a:p>
          <a:endParaRPr lang="en-IN"/>
        </a:p>
      </dgm:t>
    </dgm:pt>
    <dgm:pt modelId="{6F172A9F-E37A-41FD-B535-0904CC5EBDDD}" type="sibTrans" cxnId="{88E9993E-E8C2-4DC3-A787-D830505E007F}">
      <dgm:prSet/>
      <dgm:spPr/>
      <dgm:t>
        <a:bodyPr/>
        <a:lstStyle/>
        <a:p>
          <a:endParaRPr lang="en-IN"/>
        </a:p>
      </dgm:t>
    </dgm:pt>
    <dgm:pt modelId="{19942A7A-79D2-4B93-AC7B-7E6C16DA99B4}">
      <dgm:prSet phldrT="[Text]"/>
      <dgm:spPr/>
      <dgm:t>
        <a:bodyPr/>
        <a:lstStyle/>
        <a:p>
          <a:r>
            <a:rPr lang="en-IN" dirty="0"/>
            <a:t>Final Outcome</a:t>
          </a:r>
        </a:p>
      </dgm:t>
    </dgm:pt>
    <dgm:pt modelId="{B5CB234E-903F-4ACC-958B-3AB2E9A529CF}" type="parTrans" cxnId="{F27B370D-CBBD-4784-8DC1-4A2D0B287BFD}">
      <dgm:prSet/>
      <dgm:spPr/>
      <dgm:t>
        <a:bodyPr/>
        <a:lstStyle/>
        <a:p>
          <a:endParaRPr lang="en-IN"/>
        </a:p>
      </dgm:t>
    </dgm:pt>
    <dgm:pt modelId="{BA79EB25-D1F7-4FB6-BBA0-3E56D63DCBBB}" type="sibTrans" cxnId="{F27B370D-CBBD-4784-8DC1-4A2D0B287BFD}">
      <dgm:prSet/>
      <dgm:spPr/>
      <dgm:t>
        <a:bodyPr/>
        <a:lstStyle/>
        <a:p>
          <a:endParaRPr lang="en-IN"/>
        </a:p>
      </dgm:t>
    </dgm:pt>
    <dgm:pt modelId="{7D118928-4110-475B-A00D-C719FD774831}" type="pres">
      <dgm:prSet presAssocID="{50FEC7D4-2E7D-4482-8FF1-7D0527345537}" presName="Name0" presStyleCnt="0">
        <dgm:presLayoutVars>
          <dgm:dir/>
          <dgm:resizeHandles val="exact"/>
        </dgm:presLayoutVars>
      </dgm:prSet>
      <dgm:spPr/>
    </dgm:pt>
    <dgm:pt modelId="{27409BD0-97FE-4E92-A9AA-100BBE54D604}" type="pres">
      <dgm:prSet presAssocID="{EB4B0242-54CE-4C1D-85FA-8213D61D87C0}" presName="node" presStyleLbl="node1" presStyleIdx="0" presStyleCnt="3">
        <dgm:presLayoutVars>
          <dgm:bulletEnabled val="1"/>
        </dgm:presLayoutVars>
      </dgm:prSet>
      <dgm:spPr/>
    </dgm:pt>
    <dgm:pt modelId="{57B86C19-4DA3-452D-95E3-E0574AF75F81}" type="pres">
      <dgm:prSet presAssocID="{3A9619B2-EEFD-4130-805E-9845D4014ABB}" presName="sibTrans" presStyleLbl="sibTrans1D1" presStyleIdx="0" presStyleCnt="2"/>
      <dgm:spPr/>
    </dgm:pt>
    <dgm:pt modelId="{68D76CE6-9F30-4EB6-AB10-C8DFF156B9C8}" type="pres">
      <dgm:prSet presAssocID="{3A9619B2-EEFD-4130-805E-9845D4014ABB}" presName="connectorText" presStyleLbl="sibTrans1D1" presStyleIdx="0" presStyleCnt="2"/>
      <dgm:spPr/>
    </dgm:pt>
    <dgm:pt modelId="{D48E705E-46A0-4F13-9A4D-F7C2C7B3B96D}" type="pres">
      <dgm:prSet presAssocID="{E4B6E9E0-DBCB-42F7-B1F3-001EB0CC46D3}" presName="node" presStyleLbl="node1" presStyleIdx="1" presStyleCnt="3">
        <dgm:presLayoutVars>
          <dgm:bulletEnabled val="1"/>
        </dgm:presLayoutVars>
      </dgm:prSet>
      <dgm:spPr/>
    </dgm:pt>
    <dgm:pt modelId="{ACD39693-94D5-48F6-BAE8-B455F7EC264E}" type="pres">
      <dgm:prSet presAssocID="{6F172A9F-E37A-41FD-B535-0904CC5EBDDD}" presName="sibTrans" presStyleLbl="sibTrans1D1" presStyleIdx="1" presStyleCnt="2"/>
      <dgm:spPr/>
    </dgm:pt>
    <dgm:pt modelId="{2F96F875-44D9-4A45-A7AC-D8A696174243}" type="pres">
      <dgm:prSet presAssocID="{6F172A9F-E37A-41FD-B535-0904CC5EBDDD}" presName="connectorText" presStyleLbl="sibTrans1D1" presStyleIdx="1" presStyleCnt="2"/>
      <dgm:spPr/>
    </dgm:pt>
    <dgm:pt modelId="{4FDD5C1A-E538-4FE3-89FB-3D824AA58151}" type="pres">
      <dgm:prSet presAssocID="{19942A7A-79D2-4B93-AC7B-7E6C16DA99B4}" presName="node" presStyleLbl="node1" presStyleIdx="2" presStyleCnt="3">
        <dgm:presLayoutVars>
          <dgm:bulletEnabled val="1"/>
        </dgm:presLayoutVars>
      </dgm:prSet>
      <dgm:spPr/>
    </dgm:pt>
  </dgm:ptLst>
  <dgm:cxnLst>
    <dgm:cxn modelId="{F27B370D-CBBD-4784-8DC1-4A2D0B287BFD}" srcId="{50FEC7D4-2E7D-4482-8FF1-7D0527345537}" destId="{19942A7A-79D2-4B93-AC7B-7E6C16DA99B4}" srcOrd="2" destOrd="0" parTransId="{B5CB234E-903F-4ACC-958B-3AB2E9A529CF}" sibTransId="{BA79EB25-D1F7-4FB6-BBA0-3E56D63DCBBB}"/>
    <dgm:cxn modelId="{A8C19610-1702-4209-81F9-C544930FFCB4}" type="presOf" srcId="{EB4B0242-54CE-4C1D-85FA-8213D61D87C0}" destId="{27409BD0-97FE-4E92-A9AA-100BBE54D604}" srcOrd="0" destOrd="0" presId="urn:microsoft.com/office/officeart/2005/8/layout/bProcess3"/>
    <dgm:cxn modelId="{88E9993E-E8C2-4DC3-A787-D830505E007F}" srcId="{50FEC7D4-2E7D-4482-8FF1-7D0527345537}" destId="{E4B6E9E0-DBCB-42F7-B1F3-001EB0CC46D3}" srcOrd="1" destOrd="0" parTransId="{3BEAD84B-9D93-4652-B957-6CF9546FB779}" sibTransId="{6F172A9F-E37A-41FD-B535-0904CC5EBDDD}"/>
    <dgm:cxn modelId="{377C225F-0B59-4DE5-9203-9D252D4ADB6D}" type="presOf" srcId="{6F172A9F-E37A-41FD-B535-0904CC5EBDDD}" destId="{ACD39693-94D5-48F6-BAE8-B455F7EC264E}" srcOrd="0" destOrd="0" presId="urn:microsoft.com/office/officeart/2005/8/layout/bProcess3"/>
    <dgm:cxn modelId="{6D84A964-C1CA-487D-AF9A-D3A6B5CA2F4F}" type="presOf" srcId="{50FEC7D4-2E7D-4482-8FF1-7D0527345537}" destId="{7D118928-4110-475B-A00D-C719FD774831}" srcOrd="0" destOrd="0" presId="urn:microsoft.com/office/officeart/2005/8/layout/bProcess3"/>
    <dgm:cxn modelId="{0382EA8D-5B40-44C4-887D-F3961BCD65F9}" type="presOf" srcId="{19942A7A-79D2-4B93-AC7B-7E6C16DA99B4}" destId="{4FDD5C1A-E538-4FE3-89FB-3D824AA58151}" srcOrd="0" destOrd="0" presId="urn:microsoft.com/office/officeart/2005/8/layout/bProcess3"/>
    <dgm:cxn modelId="{D2C28BA0-26EE-4AD2-87AB-A04AB80123FA}" srcId="{50FEC7D4-2E7D-4482-8FF1-7D0527345537}" destId="{EB4B0242-54CE-4C1D-85FA-8213D61D87C0}" srcOrd="0" destOrd="0" parTransId="{6E544F8D-A742-4348-9387-081BFF919107}" sibTransId="{3A9619B2-EEFD-4130-805E-9845D4014ABB}"/>
    <dgm:cxn modelId="{80BFACA2-ACBE-40B2-8F91-DADC3D93FFD7}" type="presOf" srcId="{3A9619B2-EEFD-4130-805E-9845D4014ABB}" destId="{57B86C19-4DA3-452D-95E3-E0574AF75F81}" srcOrd="0" destOrd="0" presId="urn:microsoft.com/office/officeart/2005/8/layout/bProcess3"/>
    <dgm:cxn modelId="{B61EE4CF-3076-4F22-B1A5-BFD4F7344827}" type="presOf" srcId="{E4B6E9E0-DBCB-42F7-B1F3-001EB0CC46D3}" destId="{D48E705E-46A0-4F13-9A4D-F7C2C7B3B96D}" srcOrd="0" destOrd="0" presId="urn:microsoft.com/office/officeart/2005/8/layout/bProcess3"/>
    <dgm:cxn modelId="{967B4AEB-3E9C-4656-8FC6-A5D5DEEF8BA6}" type="presOf" srcId="{6F172A9F-E37A-41FD-B535-0904CC5EBDDD}" destId="{2F96F875-44D9-4A45-A7AC-D8A696174243}" srcOrd="1" destOrd="0" presId="urn:microsoft.com/office/officeart/2005/8/layout/bProcess3"/>
    <dgm:cxn modelId="{7DD08FF9-5E29-4E90-BC42-AB134D47A8EC}" type="presOf" srcId="{3A9619B2-EEFD-4130-805E-9845D4014ABB}" destId="{68D76CE6-9F30-4EB6-AB10-C8DFF156B9C8}" srcOrd="1" destOrd="0" presId="urn:microsoft.com/office/officeart/2005/8/layout/bProcess3"/>
    <dgm:cxn modelId="{26FB215E-2795-4EA9-B3F6-0DB8C33D692E}" type="presParOf" srcId="{7D118928-4110-475B-A00D-C719FD774831}" destId="{27409BD0-97FE-4E92-A9AA-100BBE54D604}" srcOrd="0" destOrd="0" presId="urn:microsoft.com/office/officeart/2005/8/layout/bProcess3"/>
    <dgm:cxn modelId="{9B87AE41-DAB6-48DB-8F2B-331C869A4BFE}" type="presParOf" srcId="{7D118928-4110-475B-A00D-C719FD774831}" destId="{57B86C19-4DA3-452D-95E3-E0574AF75F81}" srcOrd="1" destOrd="0" presId="urn:microsoft.com/office/officeart/2005/8/layout/bProcess3"/>
    <dgm:cxn modelId="{9B99E457-B578-4CDE-888A-AD08F12BA068}" type="presParOf" srcId="{57B86C19-4DA3-452D-95E3-E0574AF75F81}" destId="{68D76CE6-9F30-4EB6-AB10-C8DFF156B9C8}" srcOrd="0" destOrd="0" presId="urn:microsoft.com/office/officeart/2005/8/layout/bProcess3"/>
    <dgm:cxn modelId="{6C7FFA5B-DF18-41F6-A9E2-B42DB67B5DEA}" type="presParOf" srcId="{7D118928-4110-475B-A00D-C719FD774831}" destId="{D48E705E-46A0-4F13-9A4D-F7C2C7B3B96D}" srcOrd="2" destOrd="0" presId="urn:microsoft.com/office/officeart/2005/8/layout/bProcess3"/>
    <dgm:cxn modelId="{C8EF7E97-9E3F-4778-BCF7-3CE6DE41CD34}" type="presParOf" srcId="{7D118928-4110-475B-A00D-C719FD774831}" destId="{ACD39693-94D5-48F6-BAE8-B455F7EC264E}" srcOrd="3" destOrd="0" presId="urn:microsoft.com/office/officeart/2005/8/layout/bProcess3"/>
    <dgm:cxn modelId="{313D74B4-9044-40D6-A081-497FF60418A3}" type="presParOf" srcId="{ACD39693-94D5-48F6-BAE8-B455F7EC264E}" destId="{2F96F875-44D9-4A45-A7AC-D8A696174243}" srcOrd="0" destOrd="0" presId="urn:microsoft.com/office/officeart/2005/8/layout/bProcess3"/>
    <dgm:cxn modelId="{5A2026F8-2B97-42D3-818C-BB0DDF8AD0B4}" type="presParOf" srcId="{7D118928-4110-475B-A00D-C719FD774831}" destId="{4FDD5C1A-E538-4FE3-89FB-3D824AA58151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EF8DD8-B428-40A0-9CB9-C969218CC5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024A98-E48A-4261-980C-F8757A896872}">
      <dgm:prSet phldrT="[Text]"/>
      <dgm:spPr/>
      <dgm:t>
        <a:bodyPr/>
        <a:lstStyle/>
        <a:p>
          <a:r>
            <a:rPr lang="en-IN" dirty="0"/>
            <a:t>SVM with RBF kernel</a:t>
          </a:r>
        </a:p>
      </dgm:t>
    </dgm:pt>
    <dgm:pt modelId="{76C80835-0C6D-400A-9B33-0AAFD30A6553}" type="parTrans" cxnId="{16F86FFD-514F-4B8D-AA73-21E8DC223AFB}">
      <dgm:prSet/>
      <dgm:spPr/>
      <dgm:t>
        <a:bodyPr/>
        <a:lstStyle/>
        <a:p>
          <a:endParaRPr lang="en-IN"/>
        </a:p>
      </dgm:t>
    </dgm:pt>
    <dgm:pt modelId="{7433EE30-239B-4970-87E5-D9BD84609D28}" type="sibTrans" cxnId="{16F86FFD-514F-4B8D-AA73-21E8DC223AFB}">
      <dgm:prSet/>
      <dgm:spPr/>
      <dgm:t>
        <a:bodyPr/>
        <a:lstStyle/>
        <a:p>
          <a:endParaRPr lang="en-IN"/>
        </a:p>
      </dgm:t>
    </dgm:pt>
    <dgm:pt modelId="{D9EB6299-48E4-45EE-8B6F-C19D69855A34}">
      <dgm:prSet phldrT="[Text]"/>
      <dgm:spPr/>
      <dgm:t>
        <a:bodyPr/>
        <a:lstStyle/>
        <a:p>
          <a:r>
            <a:rPr lang="en-IN" dirty="0"/>
            <a:t>Accuracy: 62.9629629626 %</a:t>
          </a:r>
        </a:p>
      </dgm:t>
    </dgm:pt>
    <dgm:pt modelId="{30BDF5E4-43A9-45DF-B5F9-C72DC3C9AE2F}" type="parTrans" cxnId="{6EA74AB1-7248-40E5-9B32-2A2D751E004B}">
      <dgm:prSet/>
      <dgm:spPr/>
      <dgm:t>
        <a:bodyPr/>
        <a:lstStyle/>
        <a:p>
          <a:endParaRPr lang="en-IN"/>
        </a:p>
      </dgm:t>
    </dgm:pt>
    <dgm:pt modelId="{CD56A537-4F20-4ED4-9593-810A104002C1}" type="sibTrans" cxnId="{6EA74AB1-7248-40E5-9B32-2A2D751E004B}">
      <dgm:prSet/>
      <dgm:spPr/>
      <dgm:t>
        <a:bodyPr/>
        <a:lstStyle/>
        <a:p>
          <a:endParaRPr lang="en-IN"/>
        </a:p>
      </dgm:t>
    </dgm:pt>
    <dgm:pt modelId="{81627096-7282-440E-A97C-D86C47718F18}">
      <dgm:prSet phldrT="[Text]"/>
      <dgm:spPr/>
      <dgm:t>
        <a:bodyPr/>
        <a:lstStyle/>
        <a:p>
          <a:r>
            <a:rPr lang="en-IN" dirty="0"/>
            <a:t>F1 score: 48.6531986531 %</a:t>
          </a:r>
        </a:p>
      </dgm:t>
    </dgm:pt>
    <dgm:pt modelId="{DB12D7E7-72A8-44E8-A21D-DAB2175D9AFC}" type="parTrans" cxnId="{B14CE12D-D8FE-4AF0-AD0E-A6FBF1160A2E}">
      <dgm:prSet/>
      <dgm:spPr/>
      <dgm:t>
        <a:bodyPr/>
        <a:lstStyle/>
        <a:p>
          <a:endParaRPr lang="en-IN"/>
        </a:p>
      </dgm:t>
    </dgm:pt>
    <dgm:pt modelId="{871603D9-AD64-48BC-BA80-4260895CD14B}" type="sibTrans" cxnId="{B14CE12D-D8FE-4AF0-AD0E-A6FBF1160A2E}">
      <dgm:prSet/>
      <dgm:spPr/>
      <dgm:t>
        <a:bodyPr/>
        <a:lstStyle/>
        <a:p>
          <a:endParaRPr lang="en-IN"/>
        </a:p>
      </dgm:t>
    </dgm:pt>
    <dgm:pt modelId="{2BF836DD-0ADD-4B35-BCF1-80C35DFF408A}">
      <dgm:prSet phldrT="[Text]"/>
      <dgm:spPr/>
      <dgm:t>
        <a:bodyPr/>
        <a:lstStyle/>
        <a:p>
          <a:r>
            <a:rPr lang="en-IN" dirty="0"/>
            <a:t>SVM using Polynomial kernel</a:t>
          </a:r>
        </a:p>
      </dgm:t>
    </dgm:pt>
    <dgm:pt modelId="{5B72F573-0518-4507-8F50-62F449675F8E}" type="parTrans" cxnId="{643F920F-0CC5-464B-B21B-5A7EE087E7D0}">
      <dgm:prSet/>
      <dgm:spPr/>
      <dgm:t>
        <a:bodyPr/>
        <a:lstStyle/>
        <a:p>
          <a:endParaRPr lang="en-IN"/>
        </a:p>
      </dgm:t>
    </dgm:pt>
    <dgm:pt modelId="{E0FE6457-2486-4D75-B8AE-1F56C1D62829}" type="sibTrans" cxnId="{643F920F-0CC5-464B-B21B-5A7EE087E7D0}">
      <dgm:prSet/>
      <dgm:spPr/>
      <dgm:t>
        <a:bodyPr/>
        <a:lstStyle/>
        <a:p>
          <a:endParaRPr lang="en-IN"/>
        </a:p>
      </dgm:t>
    </dgm:pt>
    <dgm:pt modelId="{A668F3EC-BFE0-496A-BB5D-0F51264DAA2F}">
      <dgm:prSet phldrT="[Text]"/>
      <dgm:spPr/>
      <dgm:t>
        <a:bodyPr/>
        <a:lstStyle/>
        <a:p>
          <a:r>
            <a:rPr lang="en-IN" dirty="0"/>
            <a:t>Accuracy: 42.857142854 %</a:t>
          </a:r>
        </a:p>
      </dgm:t>
    </dgm:pt>
    <dgm:pt modelId="{4ADBB3EC-6844-4962-A083-3042C1B3A9BB}" type="parTrans" cxnId="{C72F89EF-DAD6-4780-BC08-3A84D18EB0E2}">
      <dgm:prSet/>
      <dgm:spPr/>
      <dgm:t>
        <a:bodyPr/>
        <a:lstStyle/>
        <a:p>
          <a:endParaRPr lang="en-IN"/>
        </a:p>
      </dgm:t>
    </dgm:pt>
    <dgm:pt modelId="{27E00471-2422-4772-A1DA-C556FFAEA53A}" type="sibTrans" cxnId="{C72F89EF-DAD6-4780-BC08-3A84D18EB0E2}">
      <dgm:prSet/>
      <dgm:spPr/>
      <dgm:t>
        <a:bodyPr/>
        <a:lstStyle/>
        <a:p>
          <a:endParaRPr lang="en-IN"/>
        </a:p>
      </dgm:t>
    </dgm:pt>
    <dgm:pt modelId="{E966873A-1CD1-465C-9792-808BE5FC3935}">
      <dgm:prSet phldrT="[Text]"/>
      <dgm:spPr/>
      <dgm:t>
        <a:bodyPr/>
        <a:lstStyle/>
        <a:p>
          <a:r>
            <a:rPr lang="en-IN" dirty="0"/>
            <a:t>Decision tree</a:t>
          </a:r>
        </a:p>
      </dgm:t>
    </dgm:pt>
    <dgm:pt modelId="{1A8F0D2E-FC6D-444A-841B-311D84F9F127}" type="parTrans" cxnId="{A53FB4A9-6473-4587-B84C-DDC35490A2AE}">
      <dgm:prSet/>
      <dgm:spPr/>
      <dgm:t>
        <a:bodyPr/>
        <a:lstStyle/>
        <a:p>
          <a:endParaRPr lang="en-IN"/>
        </a:p>
      </dgm:t>
    </dgm:pt>
    <dgm:pt modelId="{D87A2794-0247-4038-AE72-9929E6B65455}" type="sibTrans" cxnId="{A53FB4A9-6473-4587-B84C-DDC35490A2AE}">
      <dgm:prSet/>
      <dgm:spPr/>
      <dgm:t>
        <a:bodyPr/>
        <a:lstStyle/>
        <a:p>
          <a:endParaRPr lang="en-IN"/>
        </a:p>
      </dgm:t>
    </dgm:pt>
    <dgm:pt modelId="{2D424D0A-EA26-4D45-9981-1D736C9516F2}">
      <dgm:prSet phldrT="[Text]"/>
      <dgm:spPr/>
      <dgm:t>
        <a:bodyPr/>
        <a:lstStyle/>
        <a:p>
          <a:r>
            <a:rPr lang="en-IN" dirty="0"/>
            <a:t>Accuracy: 63.636366363 %</a:t>
          </a:r>
        </a:p>
      </dgm:t>
    </dgm:pt>
    <dgm:pt modelId="{FC423224-EFB9-4627-ABF0-4C3836FE13B6}" type="parTrans" cxnId="{E141CFB8-0C39-446B-99FE-DB8BFE72203B}">
      <dgm:prSet/>
      <dgm:spPr/>
      <dgm:t>
        <a:bodyPr/>
        <a:lstStyle/>
        <a:p>
          <a:endParaRPr lang="en-IN"/>
        </a:p>
      </dgm:t>
    </dgm:pt>
    <dgm:pt modelId="{AF5EDED4-0ED7-4C19-9E16-7B04164C47E3}" type="sibTrans" cxnId="{E141CFB8-0C39-446B-99FE-DB8BFE72203B}">
      <dgm:prSet/>
      <dgm:spPr/>
      <dgm:t>
        <a:bodyPr/>
        <a:lstStyle/>
        <a:p>
          <a:endParaRPr lang="en-IN"/>
        </a:p>
      </dgm:t>
    </dgm:pt>
    <dgm:pt modelId="{7101DE4D-8EFE-4E69-AAF3-1F458DAA4977}">
      <dgm:prSet phldrT="[Text]"/>
      <dgm:spPr/>
      <dgm:t>
        <a:bodyPr/>
        <a:lstStyle/>
        <a:p>
          <a:r>
            <a:rPr lang="en-IN" dirty="0"/>
            <a:t>recall:           62.96296296 %</a:t>
          </a:r>
        </a:p>
      </dgm:t>
    </dgm:pt>
    <dgm:pt modelId="{BF9ECE9F-C13C-40FF-B07F-D9F848EB49B6}" type="parTrans" cxnId="{B52B3EFF-005F-4F3B-8ACD-A8FBF895C191}">
      <dgm:prSet/>
      <dgm:spPr/>
      <dgm:t>
        <a:bodyPr/>
        <a:lstStyle/>
        <a:p>
          <a:endParaRPr lang="en-IN"/>
        </a:p>
      </dgm:t>
    </dgm:pt>
    <dgm:pt modelId="{C2FD09FF-5F63-4546-8B72-E3DEA10A9F04}" type="sibTrans" cxnId="{B52B3EFF-005F-4F3B-8ACD-A8FBF895C191}">
      <dgm:prSet/>
      <dgm:spPr/>
      <dgm:t>
        <a:bodyPr/>
        <a:lstStyle/>
        <a:p>
          <a:endParaRPr lang="en-IN"/>
        </a:p>
      </dgm:t>
    </dgm:pt>
    <dgm:pt modelId="{64501F23-7EB1-4F12-A75B-4CD5F3BA0D3A}">
      <dgm:prSet phldrT="[Text]"/>
      <dgm:spPr/>
      <dgm:t>
        <a:bodyPr/>
        <a:lstStyle/>
        <a:p>
          <a:r>
            <a:rPr lang="en-IN" dirty="0"/>
            <a:t>precision: 62.96296296 %</a:t>
          </a:r>
        </a:p>
      </dgm:t>
    </dgm:pt>
    <dgm:pt modelId="{FADDB9AA-A822-4612-90DB-282A4166DC3E}" type="parTrans" cxnId="{95BE0B12-54ED-4097-ACD1-65D1F4B18847}">
      <dgm:prSet/>
      <dgm:spPr/>
      <dgm:t>
        <a:bodyPr/>
        <a:lstStyle/>
        <a:p>
          <a:endParaRPr lang="en-IN"/>
        </a:p>
      </dgm:t>
    </dgm:pt>
    <dgm:pt modelId="{293C2015-5134-4245-970B-B04045175866}" type="sibTrans" cxnId="{95BE0B12-54ED-4097-ACD1-65D1F4B18847}">
      <dgm:prSet/>
      <dgm:spPr/>
      <dgm:t>
        <a:bodyPr/>
        <a:lstStyle/>
        <a:p>
          <a:endParaRPr lang="en-IN"/>
        </a:p>
      </dgm:t>
    </dgm:pt>
    <dgm:pt modelId="{B0009961-800D-4C0B-9A37-ED416F1031D3}">
      <dgm:prSet phldrT="[Text]"/>
      <dgm:spPr/>
      <dgm:t>
        <a:bodyPr/>
        <a:lstStyle/>
        <a:p>
          <a:r>
            <a:rPr lang="en-IN" dirty="0"/>
            <a:t>F1 score: 25.7142828571 %</a:t>
          </a:r>
        </a:p>
      </dgm:t>
    </dgm:pt>
    <dgm:pt modelId="{1696B57E-88D2-44EE-94F1-7E824B270965}" type="parTrans" cxnId="{0B14D6F4-F69C-4A74-AF28-8037C8EC582A}">
      <dgm:prSet/>
      <dgm:spPr/>
      <dgm:t>
        <a:bodyPr/>
        <a:lstStyle/>
        <a:p>
          <a:endParaRPr lang="en-IN"/>
        </a:p>
      </dgm:t>
    </dgm:pt>
    <dgm:pt modelId="{E8B35CE2-9DBD-4AB8-8C83-88D097950061}" type="sibTrans" cxnId="{0B14D6F4-F69C-4A74-AF28-8037C8EC582A}">
      <dgm:prSet/>
      <dgm:spPr/>
      <dgm:t>
        <a:bodyPr/>
        <a:lstStyle/>
        <a:p>
          <a:endParaRPr lang="en-IN"/>
        </a:p>
      </dgm:t>
    </dgm:pt>
    <dgm:pt modelId="{FB974E58-F607-4E60-940D-7F32840E67F6}">
      <dgm:prSet phldrT="[Text]"/>
      <dgm:spPr/>
      <dgm:t>
        <a:bodyPr/>
        <a:lstStyle/>
        <a:p>
          <a:r>
            <a:rPr lang="en-IN" dirty="0"/>
            <a:t>recall: 25.0 %</a:t>
          </a:r>
        </a:p>
      </dgm:t>
    </dgm:pt>
    <dgm:pt modelId="{3F7EBEFF-664A-452C-89C2-99EC96547A4E}" type="parTrans" cxnId="{21669186-710C-4921-8F0D-1FC2B981BDF8}">
      <dgm:prSet/>
      <dgm:spPr/>
      <dgm:t>
        <a:bodyPr/>
        <a:lstStyle/>
        <a:p>
          <a:endParaRPr lang="en-IN"/>
        </a:p>
      </dgm:t>
    </dgm:pt>
    <dgm:pt modelId="{66991230-820C-4DD5-8E23-A98CA829A43F}" type="sibTrans" cxnId="{21669186-710C-4921-8F0D-1FC2B981BDF8}">
      <dgm:prSet/>
      <dgm:spPr/>
      <dgm:t>
        <a:bodyPr/>
        <a:lstStyle/>
        <a:p>
          <a:endParaRPr lang="en-IN"/>
        </a:p>
      </dgm:t>
    </dgm:pt>
    <dgm:pt modelId="{A0BFFAB3-710A-4272-A635-E03583FC4749}">
      <dgm:prSet phldrT="[Text]"/>
      <dgm:spPr/>
      <dgm:t>
        <a:bodyPr/>
        <a:lstStyle/>
        <a:p>
          <a:r>
            <a:rPr lang="en-IN" dirty="0"/>
            <a:t>precision: 42.857142854 %</a:t>
          </a:r>
        </a:p>
      </dgm:t>
    </dgm:pt>
    <dgm:pt modelId="{04939A8E-DAAD-40DA-989B-F969181D7009}" type="sibTrans" cxnId="{41DABC57-64D5-4923-B16B-B97B4077E6AF}">
      <dgm:prSet/>
      <dgm:spPr/>
      <dgm:t>
        <a:bodyPr/>
        <a:lstStyle/>
        <a:p>
          <a:endParaRPr lang="en-IN"/>
        </a:p>
      </dgm:t>
    </dgm:pt>
    <dgm:pt modelId="{BA46611F-EAF2-4E8F-AB55-90E363E1D79B}" type="parTrans" cxnId="{41DABC57-64D5-4923-B16B-B97B4077E6AF}">
      <dgm:prSet/>
      <dgm:spPr/>
      <dgm:t>
        <a:bodyPr/>
        <a:lstStyle/>
        <a:p>
          <a:endParaRPr lang="en-IN"/>
        </a:p>
      </dgm:t>
    </dgm:pt>
    <dgm:pt modelId="{F41A14BA-1A16-412C-9810-3325A3CD20C1}">
      <dgm:prSet phldrT="[Text]"/>
      <dgm:spPr/>
      <dgm:t>
        <a:bodyPr/>
        <a:lstStyle/>
        <a:p>
          <a:r>
            <a:rPr lang="en-IN" dirty="0"/>
            <a:t>F1 score: 47.222222214 %</a:t>
          </a:r>
        </a:p>
      </dgm:t>
    </dgm:pt>
    <dgm:pt modelId="{0791B3E9-BBF2-4303-BE4A-753A6EB2D1E1}" type="parTrans" cxnId="{C9650647-2244-452D-A603-7DC17871408B}">
      <dgm:prSet/>
      <dgm:spPr/>
      <dgm:t>
        <a:bodyPr/>
        <a:lstStyle/>
        <a:p>
          <a:endParaRPr lang="en-IN"/>
        </a:p>
      </dgm:t>
    </dgm:pt>
    <dgm:pt modelId="{6596CA11-17B6-4887-B34C-8C3F648EC6CA}" type="sibTrans" cxnId="{C9650647-2244-452D-A603-7DC17871408B}">
      <dgm:prSet/>
      <dgm:spPr/>
      <dgm:t>
        <a:bodyPr/>
        <a:lstStyle/>
        <a:p>
          <a:endParaRPr lang="en-IN"/>
        </a:p>
      </dgm:t>
    </dgm:pt>
    <dgm:pt modelId="{99CCBD45-077B-4D2F-AFA3-0D2F877F1FD4}">
      <dgm:prSet phldrT="[Text]"/>
      <dgm:spPr/>
      <dgm:t>
        <a:bodyPr/>
        <a:lstStyle/>
        <a:p>
          <a:r>
            <a:rPr lang="en-IN" dirty="0"/>
            <a:t>recall: 50.0 %</a:t>
          </a:r>
        </a:p>
      </dgm:t>
    </dgm:pt>
    <dgm:pt modelId="{E1F96384-5228-44E2-876C-C9C54A91E65F}" type="parTrans" cxnId="{C311A976-B5B4-4CFB-A599-1D2F411B82C1}">
      <dgm:prSet/>
      <dgm:spPr/>
      <dgm:t>
        <a:bodyPr/>
        <a:lstStyle/>
        <a:p>
          <a:endParaRPr lang="en-IN"/>
        </a:p>
      </dgm:t>
    </dgm:pt>
    <dgm:pt modelId="{B377C4AE-1B67-45CF-8237-76C06F8D1234}" type="sibTrans" cxnId="{C311A976-B5B4-4CFB-A599-1D2F411B82C1}">
      <dgm:prSet/>
      <dgm:spPr/>
      <dgm:t>
        <a:bodyPr/>
        <a:lstStyle/>
        <a:p>
          <a:endParaRPr lang="en-IN"/>
        </a:p>
      </dgm:t>
    </dgm:pt>
    <dgm:pt modelId="{6FAED261-2434-4B5A-A3C2-2636C9FD4573}">
      <dgm:prSet phldrT="[Text]"/>
      <dgm:spPr/>
      <dgm:t>
        <a:bodyPr/>
        <a:lstStyle/>
        <a:p>
          <a:r>
            <a:rPr lang="en-IN" dirty="0"/>
            <a:t>precision: 63.636336363 %</a:t>
          </a:r>
        </a:p>
      </dgm:t>
    </dgm:pt>
    <dgm:pt modelId="{9EB25CAE-D844-47E2-B267-65740056B3EE}" type="parTrans" cxnId="{DBA55692-CF3A-4A1B-8463-324168A6ED1F}">
      <dgm:prSet/>
      <dgm:spPr/>
      <dgm:t>
        <a:bodyPr/>
        <a:lstStyle/>
        <a:p>
          <a:endParaRPr lang="en-IN"/>
        </a:p>
      </dgm:t>
    </dgm:pt>
    <dgm:pt modelId="{F3D483F7-5C8A-4B21-A98D-52DB2150A029}" type="sibTrans" cxnId="{DBA55692-CF3A-4A1B-8463-324168A6ED1F}">
      <dgm:prSet/>
      <dgm:spPr/>
      <dgm:t>
        <a:bodyPr/>
        <a:lstStyle/>
        <a:p>
          <a:endParaRPr lang="en-IN"/>
        </a:p>
      </dgm:t>
    </dgm:pt>
    <dgm:pt modelId="{959CBAE1-9AF7-469E-99D4-AA6FD0894C9D}">
      <dgm:prSet/>
      <dgm:spPr/>
      <dgm:t>
        <a:bodyPr/>
        <a:lstStyle/>
        <a:p>
          <a:r>
            <a:rPr lang="en-IN" dirty="0"/>
            <a:t>K Means</a:t>
          </a:r>
        </a:p>
      </dgm:t>
    </dgm:pt>
    <dgm:pt modelId="{21784761-15C5-47DD-9230-D26CF3521A0B}" type="parTrans" cxnId="{65FE1945-4ED3-4808-88AE-C438D5017D25}">
      <dgm:prSet/>
      <dgm:spPr/>
      <dgm:t>
        <a:bodyPr/>
        <a:lstStyle/>
        <a:p>
          <a:endParaRPr lang="en-IN"/>
        </a:p>
      </dgm:t>
    </dgm:pt>
    <dgm:pt modelId="{C7D7B8DB-2417-49F1-8A2F-072660E941D7}" type="sibTrans" cxnId="{65FE1945-4ED3-4808-88AE-C438D5017D25}">
      <dgm:prSet/>
      <dgm:spPr/>
      <dgm:t>
        <a:bodyPr/>
        <a:lstStyle/>
        <a:p>
          <a:endParaRPr lang="en-IN"/>
        </a:p>
      </dgm:t>
    </dgm:pt>
    <dgm:pt modelId="{2240978C-14A4-4645-A056-038328F6B1F3}">
      <dgm:prSet phldrT="[Text]"/>
      <dgm:spPr/>
      <dgm:t>
        <a:bodyPr/>
        <a:lstStyle/>
        <a:p>
          <a:r>
            <a:rPr lang="en-IN" dirty="0"/>
            <a:t>Accuracy: 81.880681%</a:t>
          </a:r>
        </a:p>
      </dgm:t>
    </dgm:pt>
    <dgm:pt modelId="{AB963302-2E62-4A42-8D87-C96372BBD761}" type="parTrans" cxnId="{FA175C0B-4586-450C-B448-96F8E9740618}">
      <dgm:prSet/>
      <dgm:spPr/>
      <dgm:t>
        <a:bodyPr/>
        <a:lstStyle/>
        <a:p>
          <a:endParaRPr lang="en-IN"/>
        </a:p>
      </dgm:t>
    </dgm:pt>
    <dgm:pt modelId="{4102FE4F-0658-4176-89A5-764778D116A8}" type="sibTrans" cxnId="{FA175C0B-4586-450C-B448-96F8E9740618}">
      <dgm:prSet/>
      <dgm:spPr/>
      <dgm:t>
        <a:bodyPr/>
        <a:lstStyle/>
        <a:p>
          <a:endParaRPr lang="en-IN"/>
        </a:p>
      </dgm:t>
    </dgm:pt>
    <dgm:pt modelId="{759F515C-BB3A-488B-919D-4B6E5029DF57}">
      <dgm:prSet phldrT="[Text]"/>
      <dgm:spPr/>
      <dgm:t>
        <a:bodyPr/>
        <a:lstStyle/>
        <a:p>
          <a:r>
            <a:rPr lang="en-IN" dirty="0"/>
            <a:t>Precision: 60.32585%</a:t>
          </a:r>
        </a:p>
      </dgm:t>
    </dgm:pt>
    <dgm:pt modelId="{B28F31B6-4842-44A3-AE2C-6E0D4F85253F}" type="parTrans" cxnId="{D940A8A5-39BF-4E65-A93D-8AAF5992A46C}">
      <dgm:prSet/>
      <dgm:spPr/>
      <dgm:t>
        <a:bodyPr/>
        <a:lstStyle/>
        <a:p>
          <a:endParaRPr lang="en-IN"/>
        </a:p>
      </dgm:t>
    </dgm:pt>
    <dgm:pt modelId="{3C02A207-CC98-44DC-BE9E-1837FFD8501F}" type="sibTrans" cxnId="{D940A8A5-39BF-4E65-A93D-8AAF5992A46C}">
      <dgm:prSet/>
      <dgm:spPr/>
      <dgm:t>
        <a:bodyPr/>
        <a:lstStyle/>
        <a:p>
          <a:endParaRPr lang="en-IN"/>
        </a:p>
      </dgm:t>
    </dgm:pt>
    <dgm:pt modelId="{B347CF07-409B-439C-8793-CB81774B8EA8}">
      <dgm:prSet phldrT="[Text]"/>
      <dgm:spPr/>
      <dgm:t>
        <a:bodyPr/>
        <a:lstStyle/>
        <a:p>
          <a:r>
            <a:rPr lang="en-IN" dirty="0"/>
            <a:t>Recall:           50.0 %</a:t>
          </a:r>
        </a:p>
      </dgm:t>
    </dgm:pt>
    <dgm:pt modelId="{0DC799B9-826F-4582-A659-44C58222AD26}" type="parTrans" cxnId="{F14B9778-CB4C-450B-95CB-54A0FB2723B9}">
      <dgm:prSet/>
      <dgm:spPr/>
      <dgm:t>
        <a:bodyPr/>
        <a:lstStyle/>
        <a:p>
          <a:endParaRPr lang="en-IN"/>
        </a:p>
      </dgm:t>
    </dgm:pt>
    <dgm:pt modelId="{9915A431-6D58-457D-B6CC-CF7D20E4D9D8}" type="sibTrans" cxnId="{F14B9778-CB4C-450B-95CB-54A0FB2723B9}">
      <dgm:prSet/>
      <dgm:spPr/>
      <dgm:t>
        <a:bodyPr/>
        <a:lstStyle/>
        <a:p>
          <a:endParaRPr lang="en-IN"/>
        </a:p>
      </dgm:t>
    </dgm:pt>
    <dgm:pt modelId="{BB60AB6D-2615-48EC-8094-A3B79DCBDC8B}">
      <dgm:prSet phldrT="[Text]"/>
      <dgm:spPr/>
      <dgm:t>
        <a:bodyPr/>
        <a:lstStyle/>
        <a:p>
          <a:r>
            <a:rPr lang="en-IN" dirty="0"/>
            <a:t>F1 score: 47.22222 %</a:t>
          </a:r>
        </a:p>
      </dgm:t>
    </dgm:pt>
    <dgm:pt modelId="{DC19D35F-F3BE-4F08-A4B6-9392A5DA4F83}" type="parTrans" cxnId="{7D58F105-BB4E-48DA-8407-4784F7133ADD}">
      <dgm:prSet/>
      <dgm:spPr/>
      <dgm:t>
        <a:bodyPr/>
        <a:lstStyle/>
        <a:p>
          <a:endParaRPr lang="en-IN"/>
        </a:p>
      </dgm:t>
    </dgm:pt>
    <dgm:pt modelId="{319B91CB-5DDE-43E3-AD02-C8FE45024817}" type="sibTrans" cxnId="{7D58F105-BB4E-48DA-8407-4784F7133ADD}">
      <dgm:prSet/>
      <dgm:spPr/>
      <dgm:t>
        <a:bodyPr/>
        <a:lstStyle/>
        <a:p>
          <a:endParaRPr lang="en-IN"/>
        </a:p>
      </dgm:t>
    </dgm:pt>
    <dgm:pt modelId="{73FDAB82-D001-48A4-B03C-6E67F5AA4A1D}" type="pres">
      <dgm:prSet presAssocID="{F4EF8DD8-B428-40A0-9CB9-C969218CC537}" presName="Name0" presStyleCnt="0">
        <dgm:presLayoutVars>
          <dgm:dir/>
          <dgm:animLvl val="lvl"/>
          <dgm:resizeHandles val="exact"/>
        </dgm:presLayoutVars>
      </dgm:prSet>
      <dgm:spPr/>
    </dgm:pt>
    <dgm:pt modelId="{A8C29197-12BC-455E-A362-8A4D57CF93C3}" type="pres">
      <dgm:prSet presAssocID="{31024A98-E48A-4261-980C-F8757A896872}" presName="composite" presStyleCnt="0"/>
      <dgm:spPr/>
    </dgm:pt>
    <dgm:pt modelId="{5E7CD707-5BB3-407C-B55E-C08BD082EF78}" type="pres">
      <dgm:prSet presAssocID="{31024A98-E48A-4261-980C-F8757A89687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984F3BF-D627-4D6E-8776-95C64D6C4D32}" type="pres">
      <dgm:prSet presAssocID="{31024A98-E48A-4261-980C-F8757A896872}" presName="desTx" presStyleLbl="alignAccFollowNode1" presStyleIdx="0" presStyleCnt="4">
        <dgm:presLayoutVars>
          <dgm:bulletEnabled val="1"/>
        </dgm:presLayoutVars>
      </dgm:prSet>
      <dgm:spPr/>
    </dgm:pt>
    <dgm:pt modelId="{0FC589AC-834C-4B59-9B06-B497F57FBD65}" type="pres">
      <dgm:prSet presAssocID="{7433EE30-239B-4970-87E5-D9BD84609D28}" presName="space" presStyleCnt="0"/>
      <dgm:spPr/>
    </dgm:pt>
    <dgm:pt modelId="{695FD294-17DF-48C1-9D69-AB36F7B8AFCD}" type="pres">
      <dgm:prSet presAssocID="{2BF836DD-0ADD-4B35-BCF1-80C35DFF408A}" presName="composite" presStyleCnt="0"/>
      <dgm:spPr/>
    </dgm:pt>
    <dgm:pt modelId="{2DB05B95-BBBC-4831-A86D-4E998B3A71C8}" type="pres">
      <dgm:prSet presAssocID="{2BF836DD-0ADD-4B35-BCF1-80C35DFF40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80DCDB0-7D81-4FC6-BFB1-22F409B82983}" type="pres">
      <dgm:prSet presAssocID="{2BF836DD-0ADD-4B35-BCF1-80C35DFF408A}" presName="desTx" presStyleLbl="alignAccFollowNode1" presStyleIdx="1" presStyleCnt="4">
        <dgm:presLayoutVars>
          <dgm:bulletEnabled val="1"/>
        </dgm:presLayoutVars>
      </dgm:prSet>
      <dgm:spPr/>
    </dgm:pt>
    <dgm:pt modelId="{D0CB64AD-D381-4022-8D9F-67F72E3B449D}" type="pres">
      <dgm:prSet presAssocID="{E0FE6457-2486-4D75-B8AE-1F56C1D62829}" presName="space" presStyleCnt="0"/>
      <dgm:spPr/>
    </dgm:pt>
    <dgm:pt modelId="{D564D053-38D9-4BFF-A053-C5AC4F16D08C}" type="pres">
      <dgm:prSet presAssocID="{E966873A-1CD1-465C-9792-808BE5FC3935}" presName="composite" presStyleCnt="0"/>
      <dgm:spPr/>
    </dgm:pt>
    <dgm:pt modelId="{B3BB41CF-F0FF-4034-BCFE-3FF422099C98}" type="pres">
      <dgm:prSet presAssocID="{E966873A-1CD1-465C-9792-808BE5FC393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B62F596-D7EF-4892-B7D2-4C054D703F92}" type="pres">
      <dgm:prSet presAssocID="{E966873A-1CD1-465C-9792-808BE5FC3935}" presName="desTx" presStyleLbl="alignAccFollowNode1" presStyleIdx="2" presStyleCnt="4">
        <dgm:presLayoutVars>
          <dgm:bulletEnabled val="1"/>
        </dgm:presLayoutVars>
      </dgm:prSet>
      <dgm:spPr/>
    </dgm:pt>
    <dgm:pt modelId="{E25DBBF4-956C-437D-8281-57F3AFB9A672}" type="pres">
      <dgm:prSet presAssocID="{D87A2794-0247-4038-AE72-9929E6B65455}" presName="space" presStyleCnt="0"/>
      <dgm:spPr/>
    </dgm:pt>
    <dgm:pt modelId="{EDBD2ED6-A1FA-4492-AB98-B5D36D45CB8A}" type="pres">
      <dgm:prSet presAssocID="{959CBAE1-9AF7-469E-99D4-AA6FD0894C9D}" presName="composite" presStyleCnt="0"/>
      <dgm:spPr/>
    </dgm:pt>
    <dgm:pt modelId="{5034C86C-CC60-4C15-B57E-ECE77D6ABD01}" type="pres">
      <dgm:prSet presAssocID="{959CBAE1-9AF7-469E-99D4-AA6FD0894C9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2662C43-8822-4278-996B-8493645973E8}" type="pres">
      <dgm:prSet presAssocID="{959CBAE1-9AF7-469E-99D4-AA6FD0894C9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D58F105-BB4E-48DA-8407-4784F7133ADD}" srcId="{959CBAE1-9AF7-469E-99D4-AA6FD0894C9D}" destId="{BB60AB6D-2615-48EC-8094-A3B79DCBDC8B}" srcOrd="3" destOrd="0" parTransId="{DC19D35F-F3BE-4F08-A4B6-9392A5DA4F83}" sibTransId="{319B91CB-5DDE-43E3-AD02-C8FE45024817}"/>
    <dgm:cxn modelId="{FA175C0B-4586-450C-B448-96F8E9740618}" srcId="{959CBAE1-9AF7-469E-99D4-AA6FD0894C9D}" destId="{2240978C-14A4-4645-A056-038328F6B1F3}" srcOrd="0" destOrd="0" parTransId="{AB963302-2E62-4A42-8D87-C96372BBD761}" sibTransId="{4102FE4F-0658-4176-89A5-764778D116A8}"/>
    <dgm:cxn modelId="{643F920F-0CC5-464B-B21B-5A7EE087E7D0}" srcId="{F4EF8DD8-B428-40A0-9CB9-C969218CC537}" destId="{2BF836DD-0ADD-4B35-BCF1-80C35DFF408A}" srcOrd="1" destOrd="0" parTransId="{5B72F573-0518-4507-8F50-62F449675F8E}" sibTransId="{E0FE6457-2486-4D75-B8AE-1F56C1D62829}"/>
    <dgm:cxn modelId="{E2E7AB10-7A48-4037-9459-7431788DB795}" type="presOf" srcId="{BB60AB6D-2615-48EC-8094-A3B79DCBDC8B}" destId="{E2662C43-8822-4278-996B-8493645973E8}" srcOrd="0" destOrd="3" presId="urn:microsoft.com/office/officeart/2005/8/layout/hList1"/>
    <dgm:cxn modelId="{95BE0B12-54ED-4097-ACD1-65D1F4B18847}" srcId="{31024A98-E48A-4261-980C-F8757A896872}" destId="{64501F23-7EB1-4F12-A75B-4CD5F3BA0D3A}" srcOrd="3" destOrd="0" parTransId="{FADDB9AA-A822-4612-90DB-282A4166DC3E}" sibTransId="{293C2015-5134-4245-970B-B04045175866}"/>
    <dgm:cxn modelId="{D289C91F-D5B1-40C5-8793-1DAD276D9463}" type="presOf" srcId="{959CBAE1-9AF7-469E-99D4-AA6FD0894C9D}" destId="{5034C86C-CC60-4C15-B57E-ECE77D6ABD01}" srcOrd="0" destOrd="0" presId="urn:microsoft.com/office/officeart/2005/8/layout/hList1"/>
    <dgm:cxn modelId="{73229720-DC1C-4FC7-8AC7-B6DC0BFCD904}" type="presOf" srcId="{A668F3EC-BFE0-496A-BB5D-0F51264DAA2F}" destId="{480DCDB0-7D81-4FC6-BFB1-22F409B82983}" srcOrd="0" destOrd="0" presId="urn:microsoft.com/office/officeart/2005/8/layout/hList1"/>
    <dgm:cxn modelId="{08B2E528-B050-4CF0-A87A-5738A984B0F0}" type="presOf" srcId="{F4EF8DD8-B428-40A0-9CB9-C969218CC537}" destId="{73FDAB82-D001-48A4-B03C-6E67F5AA4A1D}" srcOrd="0" destOrd="0" presId="urn:microsoft.com/office/officeart/2005/8/layout/hList1"/>
    <dgm:cxn modelId="{B14CE12D-D8FE-4AF0-AD0E-A6FBF1160A2E}" srcId="{31024A98-E48A-4261-980C-F8757A896872}" destId="{81627096-7282-440E-A97C-D86C47718F18}" srcOrd="1" destOrd="0" parTransId="{DB12D7E7-72A8-44E8-A21D-DAB2175D9AFC}" sibTransId="{871603D9-AD64-48BC-BA80-4260895CD14B}"/>
    <dgm:cxn modelId="{286C6F3B-F460-4AC2-9222-1F053F79B876}" type="presOf" srcId="{31024A98-E48A-4261-980C-F8757A896872}" destId="{5E7CD707-5BB3-407C-B55E-C08BD082EF78}" srcOrd="0" destOrd="0" presId="urn:microsoft.com/office/officeart/2005/8/layout/hList1"/>
    <dgm:cxn modelId="{D3AE4D5D-D0EA-4BF2-BC1C-F78083369727}" type="presOf" srcId="{99CCBD45-077B-4D2F-AFA3-0D2F877F1FD4}" destId="{5B62F596-D7EF-4892-B7D2-4C054D703F92}" srcOrd="0" destOrd="2" presId="urn:microsoft.com/office/officeart/2005/8/layout/hList1"/>
    <dgm:cxn modelId="{65FE1945-4ED3-4808-88AE-C438D5017D25}" srcId="{F4EF8DD8-B428-40A0-9CB9-C969218CC537}" destId="{959CBAE1-9AF7-469E-99D4-AA6FD0894C9D}" srcOrd="3" destOrd="0" parTransId="{21784761-15C5-47DD-9230-D26CF3521A0B}" sibTransId="{C7D7B8DB-2417-49F1-8A2F-072660E941D7}"/>
    <dgm:cxn modelId="{C9650647-2244-452D-A603-7DC17871408B}" srcId="{E966873A-1CD1-465C-9792-808BE5FC3935}" destId="{F41A14BA-1A16-412C-9810-3325A3CD20C1}" srcOrd="1" destOrd="0" parTransId="{0791B3E9-BBF2-4303-BE4A-753A6EB2D1E1}" sibTransId="{6596CA11-17B6-4887-B34C-8C3F648EC6CA}"/>
    <dgm:cxn modelId="{CDD07E72-EADA-41D3-91DC-8F063AD68805}" type="presOf" srcId="{E966873A-1CD1-465C-9792-808BE5FC3935}" destId="{B3BB41CF-F0FF-4034-BCFE-3FF422099C98}" srcOrd="0" destOrd="0" presId="urn:microsoft.com/office/officeart/2005/8/layout/hList1"/>
    <dgm:cxn modelId="{C311A976-B5B4-4CFB-A599-1D2F411B82C1}" srcId="{E966873A-1CD1-465C-9792-808BE5FC3935}" destId="{99CCBD45-077B-4D2F-AFA3-0D2F877F1FD4}" srcOrd="2" destOrd="0" parTransId="{E1F96384-5228-44E2-876C-C9C54A91E65F}" sibTransId="{B377C4AE-1B67-45CF-8237-76C06F8D1234}"/>
    <dgm:cxn modelId="{41DABC57-64D5-4923-B16B-B97B4077E6AF}" srcId="{2BF836DD-0ADD-4B35-BCF1-80C35DFF408A}" destId="{A0BFFAB3-710A-4272-A635-E03583FC4749}" srcOrd="3" destOrd="0" parTransId="{BA46611F-EAF2-4E8F-AB55-90E363E1D79B}" sibTransId="{04939A8E-DAAD-40DA-989B-F969181D7009}"/>
    <dgm:cxn modelId="{F14B9778-CB4C-450B-95CB-54A0FB2723B9}" srcId="{959CBAE1-9AF7-469E-99D4-AA6FD0894C9D}" destId="{B347CF07-409B-439C-8793-CB81774B8EA8}" srcOrd="2" destOrd="0" parTransId="{0DC799B9-826F-4582-A659-44C58222AD26}" sibTransId="{9915A431-6D58-457D-B6CC-CF7D20E4D9D8}"/>
    <dgm:cxn modelId="{2B19E678-0D9F-4A87-9103-B5E5ADA1D475}" type="presOf" srcId="{F41A14BA-1A16-412C-9810-3325A3CD20C1}" destId="{5B62F596-D7EF-4892-B7D2-4C054D703F92}" srcOrd="0" destOrd="1" presId="urn:microsoft.com/office/officeart/2005/8/layout/hList1"/>
    <dgm:cxn modelId="{9EED1079-6D9D-4D96-98DD-82D0287E50C3}" type="presOf" srcId="{FB974E58-F607-4E60-940D-7F32840E67F6}" destId="{480DCDB0-7D81-4FC6-BFB1-22F409B82983}" srcOrd="0" destOrd="2" presId="urn:microsoft.com/office/officeart/2005/8/layout/hList1"/>
    <dgm:cxn modelId="{1C46457D-FB00-4DCF-8F0C-E1CEB2C1D16B}" type="presOf" srcId="{6FAED261-2434-4B5A-A3C2-2636C9FD4573}" destId="{5B62F596-D7EF-4892-B7D2-4C054D703F92}" srcOrd="0" destOrd="3" presId="urn:microsoft.com/office/officeart/2005/8/layout/hList1"/>
    <dgm:cxn modelId="{7CF98F80-FB44-48ED-ACC2-991E328E90E0}" type="presOf" srcId="{81627096-7282-440E-A97C-D86C47718F18}" destId="{0984F3BF-D627-4D6E-8776-95C64D6C4D32}" srcOrd="0" destOrd="1" presId="urn:microsoft.com/office/officeart/2005/8/layout/hList1"/>
    <dgm:cxn modelId="{D034A881-55B0-46E3-B7F6-6A271DE889B1}" type="presOf" srcId="{2240978C-14A4-4645-A056-038328F6B1F3}" destId="{E2662C43-8822-4278-996B-8493645973E8}" srcOrd="0" destOrd="0" presId="urn:microsoft.com/office/officeart/2005/8/layout/hList1"/>
    <dgm:cxn modelId="{21669186-710C-4921-8F0D-1FC2B981BDF8}" srcId="{2BF836DD-0ADD-4B35-BCF1-80C35DFF408A}" destId="{FB974E58-F607-4E60-940D-7F32840E67F6}" srcOrd="2" destOrd="0" parTransId="{3F7EBEFF-664A-452C-89C2-99EC96547A4E}" sibTransId="{66991230-820C-4DD5-8E23-A98CA829A43F}"/>
    <dgm:cxn modelId="{37A4608E-2155-401C-BBF4-26D6B244DCE6}" type="presOf" srcId="{64501F23-7EB1-4F12-A75B-4CD5F3BA0D3A}" destId="{0984F3BF-D627-4D6E-8776-95C64D6C4D32}" srcOrd="0" destOrd="3" presId="urn:microsoft.com/office/officeart/2005/8/layout/hList1"/>
    <dgm:cxn modelId="{DBA55692-CF3A-4A1B-8463-324168A6ED1F}" srcId="{E966873A-1CD1-465C-9792-808BE5FC3935}" destId="{6FAED261-2434-4B5A-A3C2-2636C9FD4573}" srcOrd="3" destOrd="0" parTransId="{9EB25CAE-D844-47E2-B267-65740056B3EE}" sibTransId="{F3D483F7-5C8A-4B21-A98D-52DB2150A029}"/>
    <dgm:cxn modelId="{4FAD929E-686C-4B1E-872A-4A34BA3DA4DA}" type="presOf" srcId="{759F515C-BB3A-488B-919D-4B6E5029DF57}" destId="{E2662C43-8822-4278-996B-8493645973E8}" srcOrd="0" destOrd="1" presId="urn:microsoft.com/office/officeart/2005/8/layout/hList1"/>
    <dgm:cxn modelId="{631D56A2-F007-44A8-9D20-65C9CD061725}" type="presOf" srcId="{2BF836DD-0ADD-4B35-BCF1-80C35DFF408A}" destId="{2DB05B95-BBBC-4831-A86D-4E998B3A71C8}" srcOrd="0" destOrd="0" presId="urn:microsoft.com/office/officeart/2005/8/layout/hList1"/>
    <dgm:cxn modelId="{D940A8A5-39BF-4E65-A93D-8AAF5992A46C}" srcId="{959CBAE1-9AF7-469E-99D4-AA6FD0894C9D}" destId="{759F515C-BB3A-488B-919D-4B6E5029DF57}" srcOrd="1" destOrd="0" parTransId="{B28F31B6-4842-44A3-AE2C-6E0D4F85253F}" sibTransId="{3C02A207-CC98-44DC-BE9E-1837FFD8501F}"/>
    <dgm:cxn modelId="{A53FB4A9-6473-4587-B84C-DDC35490A2AE}" srcId="{F4EF8DD8-B428-40A0-9CB9-C969218CC537}" destId="{E966873A-1CD1-465C-9792-808BE5FC3935}" srcOrd="2" destOrd="0" parTransId="{1A8F0D2E-FC6D-444A-841B-311D84F9F127}" sibTransId="{D87A2794-0247-4038-AE72-9929E6B65455}"/>
    <dgm:cxn modelId="{6EA74AB1-7248-40E5-9B32-2A2D751E004B}" srcId="{31024A98-E48A-4261-980C-F8757A896872}" destId="{D9EB6299-48E4-45EE-8B6F-C19D69855A34}" srcOrd="0" destOrd="0" parTransId="{30BDF5E4-43A9-45DF-B5F9-C72DC3C9AE2F}" sibTransId="{CD56A537-4F20-4ED4-9593-810A104002C1}"/>
    <dgm:cxn modelId="{D13027B5-B2CF-4910-AA7F-78DBA30042F6}" type="presOf" srcId="{2D424D0A-EA26-4D45-9981-1D736C9516F2}" destId="{5B62F596-D7EF-4892-B7D2-4C054D703F92}" srcOrd="0" destOrd="0" presId="urn:microsoft.com/office/officeart/2005/8/layout/hList1"/>
    <dgm:cxn modelId="{E141CFB8-0C39-446B-99FE-DB8BFE72203B}" srcId="{E966873A-1CD1-465C-9792-808BE5FC3935}" destId="{2D424D0A-EA26-4D45-9981-1D736C9516F2}" srcOrd="0" destOrd="0" parTransId="{FC423224-EFB9-4627-ABF0-4C3836FE13B6}" sibTransId="{AF5EDED4-0ED7-4C19-9E16-7B04164C47E3}"/>
    <dgm:cxn modelId="{0D83A9C9-DBCF-45B6-B5D0-B514D2DE2907}" type="presOf" srcId="{D9EB6299-48E4-45EE-8B6F-C19D69855A34}" destId="{0984F3BF-D627-4D6E-8776-95C64D6C4D32}" srcOrd="0" destOrd="0" presId="urn:microsoft.com/office/officeart/2005/8/layout/hList1"/>
    <dgm:cxn modelId="{AFB869CD-4D0D-4BE9-A798-8DD89BF2BF4F}" type="presOf" srcId="{B347CF07-409B-439C-8793-CB81774B8EA8}" destId="{E2662C43-8822-4278-996B-8493645973E8}" srcOrd="0" destOrd="2" presId="urn:microsoft.com/office/officeart/2005/8/layout/hList1"/>
    <dgm:cxn modelId="{70B21FD4-AE74-4451-B98F-BAD237B891F8}" type="presOf" srcId="{B0009961-800D-4C0B-9A37-ED416F1031D3}" destId="{480DCDB0-7D81-4FC6-BFB1-22F409B82983}" srcOrd="0" destOrd="1" presId="urn:microsoft.com/office/officeart/2005/8/layout/hList1"/>
    <dgm:cxn modelId="{4176A8E4-DA92-42FE-ABE0-CD33FE41F7C1}" type="presOf" srcId="{A0BFFAB3-710A-4272-A635-E03583FC4749}" destId="{480DCDB0-7D81-4FC6-BFB1-22F409B82983}" srcOrd="0" destOrd="3" presId="urn:microsoft.com/office/officeart/2005/8/layout/hList1"/>
    <dgm:cxn modelId="{C72F89EF-DAD6-4780-BC08-3A84D18EB0E2}" srcId="{2BF836DD-0ADD-4B35-BCF1-80C35DFF408A}" destId="{A668F3EC-BFE0-496A-BB5D-0F51264DAA2F}" srcOrd="0" destOrd="0" parTransId="{4ADBB3EC-6844-4962-A083-3042C1B3A9BB}" sibTransId="{27E00471-2422-4772-A1DA-C556FFAEA53A}"/>
    <dgm:cxn modelId="{0B14D6F4-F69C-4A74-AF28-8037C8EC582A}" srcId="{2BF836DD-0ADD-4B35-BCF1-80C35DFF408A}" destId="{B0009961-800D-4C0B-9A37-ED416F1031D3}" srcOrd="1" destOrd="0" parTransId="{1696B57E-88D2-44EE-94F1-7E824B270965}" sibTransId="{E8B35CE2-9DBD-4AB8-8C83-88D097950061}"/>
    <dgm:cxn modelId="{16F86FFD-514F-4B8D-AA73-21E8DC223AFB}" srcId="{F4EF8DD8-B428-40A0-9CB9-C969218CC537}" destId="{31024A98-E48A-4261-980C-F8757A896872}" srcOrd="0" destOrd="0" parTransId="{76C80835-0C6D-400A-9B33-0AAFD30A6553}" sibTransId="{7433EE30-239B-4970-87E5-D9BD84609D28}"/>
    <dgm:cxn modelId="{591AAEFD-A553-4631-A2AB-4B1E6D5B2D43}" type="presOf" srcId="{7101DE4D-8EFE-4E69-AAF3-1F458DAA4977}" destId="{0984F3BF-D627-4D6E-8776-95C64D6C4D32}" srcOrd="0" destOrd="2" presId="urn:microsoft.com/office/officeart/2005/8/layout/hList1"/>
    <dgm:cxn modelId="{B52B3EFF-005F-4F3B-8ACD-A8FBF895C191}" srcId="{31024A98-E48A-4261-980C-F8757A896872}" destId="{7101DE4D-8EFE-4E69-AAF3-1F458DAA4977}" srcOrd="2" destOrd="0" parTransId="{BF9ECE9F-C13C-40FF-B07F-D9F848EB49B6}" sibTransId="{C2FD09FF-5F63-4546-8B72-E3DEA10A9F04}"/>
    <dgm:cxn modelId="{49808E36-CC45-4274-861E-4AFDF3F55D85}" type="presParOf" srcId="{73FDAB82-D001-48A4-B03C-6E67F5AA4A1D}" destId="{A8C29197-12BC-455E-A362-8A4D57CF93C3}" srcOrd="0" destOrd="0" presId="urn:microsoft.com/office/officeart/2005/8/layout/hList1"/>
    <dgm:cxn modelId="{D1CB8533-EB61-41C8-B4E1-AA48A0D92658}" type="presParOf" srcId="{A8C29197-12BC-455E-A362-8A4D57CF93C3}" destId="{5E7CD707-5BB3-407C-B55E-C08BD082EF78}" srcOrd="0" destOrd="0" presId="urn:microsoft.com/office/officeart/2005/8/layout/hList1"/>
    <dgm:cxn modelId="{BC906BDA-83A6-460D-BB2C-592FC90D59EA}" type="presParOf" srcId="{A8C29197-12BC-455E-A362-8A4D57CF93C3}" destId="{0984F3BF-D627-4D6E-8776-95C64D6C4D32}" srcOrd="1" destOrd="0" presId="urn:microsoft.com/office/officeart/2005/8/layout/hList1"/>
    <dgm:cxn modelId="{6365AC22-7D67-495F-AAE2-AD8F15D1403B}" type="presParOf" srcId="{73FDAB82-D001-48A4-B03C-6E67F5AA4A1D}" destId="{0FC589AC-834C-4B59-9B06-B497F57FBD65}" srcOrd="1" destOrd="0" presId="urn:microsoft.com/office/officeart/2005/8/layout/hList1"/>
    <dgm:cxn modelId="{D756E487-1D4E-4EB9-BA25-4E41F2BE3C7F}" type="presParOf" srcId="{73FDAB82-D001-48A4-B03C-6E67F5AA4A1D}" destId="{695FD294-17DF-48C1-9D69-AB36F7B8AFCD}" srcOrd="2" destOrd="0" presId="urn:microsoft.com/office/officeart/2005/8/layout/hList1"/>
    <dgm:cxn modelId="{3E964762-A1A1-48D5-A1CB-3B5EB66AAAFE}" type="presParOf" srcId="{695FD294-17DF-48C1-9D69-AB36F7B8AFCD}" destId="{2DB05B95-BBBC-4831-A86D-4E998B3A71C8}" srcOrd="0" destOrd="0" presId="urn:microsoft.com/office/officeart/2005/8/layout/hList1"/>
    <dgm:cxn modelId="{684DF128-C225-4ACF-AF26-DBFE5BC406E8}" type="presParOf" srcId="{695FD294-17DF-48C1-9D69-AB36F7B8AFCD}" destId="{480DCDB0-7D81-4FC6-BFB1-22F409B82983}" srcOrd="1" destOrd="0" presId="urn:microsoft.com/office/officeart/2005/8/layout/hList1"/>
    <dgm:cxn modelId="{B272CBAB-428C-4BFF-AD47-D6762690108A}" type="presParOf" srcId="{73FDAB82-D001-48A4-B03C-6E67F5AA4A1D}" destId="{D0CB64AD-D381-4022-8D9F-67F72E3B449D}" srcOrd="3" destOrd="0" presId="urn:microsoft.com/office/officeart/2005/8/layout/hList1"/>
    <dgm:cxn modelId="{CD1CB0EF-184E-4598-B4C8-926A1C8A15DD}" type="presParOf" srcId="{73FDAB82-D001-48A4-B03C-6E67F5AA4A1D}" destId="{D564D053-38D9-4BFF-A053-C5AC4F16D08C}" srcOrd="4" destOrd="0" presId="urn:microsoft.com/office/officeart/2005/8/layout/hList1"/>
    <dgm:cxn modelId="{EEE7E920-506E-46E0-8512-509B3371C53A}" type="presParOf" srcId="{D564D053-38D9-4BFF-A053-C5AC4F16D08C}" destId="{B3BB41CF-F0FF-4034-BCFE-3FF422099C98}" srcOrd="0" destOrd="0" presId="urn:microsoft.com/office/officeart/2005/8/layout/hList1"/>
    <dgm:cxn modelId="{57EC9F32-955F-4E2B-863E-8136035B6010}" type="presParOf" srcId="{D564D053-38D9-4BFF-A053-C5AC4F16D08C}" destId="{5B62F596-D7EF-4892-B7D2-4C054D703F92}" srcOrd="1" destOrd="0" presId="urn:microsoft.com/office/officeart/2005/8/layout/hList1"/>
    <dgm:cxn modelId="{4C69CD49-1F54-43CD-B347-9BF72C73EBB4}" type="presParOf" srcId="{73FDAB82-D001-48A4-B03C-6E67F5AA4A1D}" destId="{E25DBBF4-956C-437D-8281-57F3AFB9A672}" srcOrd="5" destOrd="0" presId="urn:microsoft.com/office/officeart/2005/8/layout/hList1"/>
    <dgm:cxn modelId="{91ED4C9D-1D40-4506-B33E-B99351BB8E09}" type="presParOf" srcId="{73FDAB82-D001-48A4-B03C-6E67F5AA4A1D}" destId="{EDBD2ED6-A1FA-4492-AB98-B5D36D45CB8A}" srcOrd="6" destOrd="0" presId="urn:microsoft.com/office/officeart/2005/8/layout/hList1"/>
    <dgm:cxn modelId="{C3B2FC10-4E45-4231-B8F1-0A751908199E}" type="presParOf" srcId="{EDBD2ED6-A1FA-4492-AB98-B5D36D45CB8A}" destId="{5034C86C-CC60-4C15-B57E-ECE77D6ABD01}" srcOrd="0" destOrd="0" presId="urn:microsoft.com/office/officeart/2005/8/layout/hList1"/>
    <dgm:cxn modelId="{E0EC6A58-C49F-4E43-A711-91D465FF9398}" type="presParOf" srcId="{EDBD2ED6-A1FA-4492-AB98-B5D36D45CB8A}" destId="{E2662C43-8822-4278-996B-8493645973E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176A2-41E3-4EDB-BC39-7F5AFDEC9797}">
      <dsp:nvSpPr>
        <dsp:cNvPr id="0" name=""/>
        <dsp:cNvSpPr/>
      </dsp:nvSpPr>
      <dsp:spPr>
        <a:xfrm>
          <a:off x="2611" y="1252683"/>
          <a:ext cx="3182205" cy="12728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Phase 1</a:t>
          </a:r>
        </a:p>
      </dsp:txBody>
      <dsp:txXfrm>
        <a:off x="639052" y="1252683"/>
        <a:ext cx="1909323" cy="1272882"/>
      </dsp:txXfrm>
    </dsp:sp>
    <dsp:sp modelId="{35649883-1134-4342-BB6E-9B0A7E5D1AEF}">
      <dsp:nvSpPr>
        <dsp:cNvPr id="0" name=""/>
        <dsp:cNvSpPr/>
      </dsp:nvSpPr>
      <dsp:spPr>
        <a:xfrm>
          <a:off x="2866597" y="1252683"/>
          <a:ext cx="3182205" cy="127288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Phase 2</a:t>
          </a:r>
        </a:p>
      </dsp:txBody>
      <dsp:txXfrm>
        <a:off x="3503038" y="1252683"/>
        <a:ext cx="1909323" cy="1272882"/>
      </dsp:txXfrm>
    </dsp:sp>
    <dsp:sp modelId="{13BF6410-5963-4261-8BEB-979B87A16409}">
      <dsp:nvSpPr>
        <dsp:cNvPr id="0" name=""/>
        <dsp:cNvSpPr/>
      </dsp:nvSpPr>
      <dsp:spPr>
        <a:xfrm>
          <a:off x="5730582" y="1252683"/>
          <a:ext cx="3182205" cy="127288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Phase 3</a:t>
          </a:r>
        </a:p>
      </dsp:txBody>
      <dsp:txXfrm>
        <a:off x="6367023" y="1252683"/>
        <a:ext cx="1909323" cy="1272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C7071-5963-49BE-A378-1733E6DB0665}">
      <dsp:nvSpPr>
        <dsp:cNvPr id="0" name=""/>
        <dsp:cNvSpPr/>
      </dsp:nvSpPr>
      <dsp:spPr>
        <a:xfrm>
          <a:off x="5868952" y="763140"/>
          <a:ext cx="2021539" cy="20219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A9F09E-442B-408E-8FE8-97A370482A4D}">
      <dsp:nvSpPr>
        <dsp:cNvPr id="0" name=""/>
        <dsp:cNvSpPr/>
      </dsp:nvSpPr>
      <dsp:spPr>
        <a:xfrm>
          <a:off x="5936074" y="830549"/>
          <a:ext cx="1887297" cy="18870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+mn-ea"/>
              <a:cs typeface="+mn-cs"/>
            </a:rPr>
            <a:t>Data Collection</a:t>
          </a:r>
          <a:endParaRPr lang="en-IN" sz="2200" kern="1200" dirty="0"/>
        </a:p>
      </dsp:txBody>
      <dsp:txXfrm>
        <a:off x="6205876" y="1100185"/>
        <a:ext cx="1347693" cy="1347824"/>
      </dsp:txXfrm>
    </dsp:sp>
    <dsp:sp modelId="{660292DB-6204-4097-8377-426CAE79D88D}">
      <dsp:nvSpPr>
        <dsp:cNvPr id="0" name=""/>
        <dsp:cNvSpPr/>
      </dsp:nvSpPr>
      <dsp:spPr>
        <a:xfrm rot="2700000">
          <a:off x="3782067" y="765584"/>
          <a:ext cx="2016670" cy="2016670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042229-8953-434E-8966-4821181038CA}">
      <dsp:nvSpPr>
        <dsp:cNvPr id="0" name=""/>
        <dsp:cNvSpPr/>
      </dsp:nvSpPr>
      <dsp:spPr>
        <a:xfrm>
          <a:off x="3846754" y="830549"/>
          <a:ext cx="1887297" cy="18870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Literature Survey</a:t>
          </a:r>
        </a:p>
      </dsp:txBody>
      <dsp:txXfrm>
        <a:off x="4116556" y="1100185"/>
        <a:ext cx="1347693" cy="1347824"/>
      </dsp:txXfrm>
    </dsp:sp>
    <dsp:sp modelId="{67C34807-6D59-463E-9739-3ABA093981A1}">
      <dsp:nvSpPr>
        <dsp:cNvPr id="0" name=""/>
        <dsp:cNvSpPr/>
      </dsp:nvSpPr>
      <dsp:spPr>
        <a:xfrm rot="2700000">
          <a:off x="1692748" y="765584"/>
          <a:ext cx="2016670" cy="2016670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CF0666-0C0F-4B84-BA9A-B10949C98023}">
      <dsp:nvSpPr>
        <dsp:cNvPr id="0" name=""/>
        <dsp:cNvSpPr/>
      </dsp:nvSpPr>
      <dsp:spPr>
        <a:xfrm>
          <a:off x="1757435" y="830549"/>
          <a:ext cx="1887297" cy="18870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+mn-ea"/>
              <a:cs typeface="+mn-cs"/>
            </a:rPr>
            <a:t>Study &amp; Research</a:t>
          </a:r>
          <a:endParaRPr lang="en-IN" sz="2200" kern="1200" dirty="0"/>
        </a:p>
      </dsp:txBody>
      <dsp:txXfrm>
        <a:off x="2027237" y="1100185"/>
        <a:ext cx="1347693" cy="1347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C0352-C175-4527-A6C3-1D3B3569CBBF}">
      <dsp:nvSpPr>
        <dsp:cNvPr id="0" name=""/>
        <dsp:cNvSpPr/>
      </dsp:nvSpPr>
      <dsp:spPr>
        <a:xfrm>
          <a:off x="0" y="1433145"/>
          <a:ext cx="10979499" cy="191086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E274-60E9-460E-800A-B76D2F2A1338}">
      <dsp:nvSpPr>
        <dsp:cNvPr id="0" name=""/>
        <dsp:cNvSpPr/>
      </dsp:nvSpPr>
      <dsp:spPr>
        <a:xfrm>
          <a:off x="2714" y="0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Data pre-processing </a:t>
          </a:r>
        </a:p>
      </dsp:txBody>
      <dsp:txXfrm>
        <a:off x="2714" y="0"/>
        <a:ext cx="1580179" cy="1910861"/>
      </dsp:txXfrm>
    </dsp:sp>
    <dsp:sp modelId="{A709F58F-8998-4216-9551-CE220860D90D}">
      <dsp:nvSpPr>
        <dsp:cNvPr id="0" name=""/>
        <dsp:cNvSpPr/>
      </dsp:nvSpPr>
      <dsp:spPr>
        <a:xfrm>
          <a:off x="553946" y="2149718"/>
          <a:ext cx="477715" cy="4777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3C9753-54BA-48B3-A2BB-BCC7EF2DE62F}">
      <dsp:nvSpPr>
        <dsp:cNvPr id="0" name=""/>
        <dsp:cNvSpPr/>
      </dsp:nvSpPr>
      <dsp:spPr>
        <a:xfrm>
          <a:off x="1661902" y="2866291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Create Adjacency Matrix</a:t>
          </a:r>
        </a:p>
      </dsp:txBody>
      <dsp:txXfrm>
        <a:off x="1661902" y="2866291"/>
        <a:ext cx="1580179" cy="1910861"/>
      </dsp:txXfrm>
    </dsp:sp>
    <dsp:sp modelId="{8E8E5ECE-DE26-41A1-B8D8-6AE5F1315905}">
      <dsp:nvSpPr>
        <dsp:cNvPr id="0" name=""/>
        <dsp:cNvSpPr/>
      </dsp:nvSpPr>
      <dsp:spPr>
        <a:xfrm>
          <a:off x="2213134" y="2149718"/>
          <a:ext cx="477715" cy="4777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3771F-A863-424A-AD3A-D48171E36FC6}">
      <dsp:nvSpPr>
        <dsp:cNvPr id="0" name=""/>
        <dsp:cNvSpPr/>
      </dsp:nvSpPr>
      <dsp:spPr>
        <a:xfrm>
          <a:off x="3321090" y="0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Protein Protein Interaction</a:t>
          </a:r>
        </a:p>
      </dsp:txBody>
      <dsp:txXfrm>
        <a:off x="3321090" y="0"/>
        <a:ext cx="1580179" cy="1910861"/>
      </dsp:txXfrm>
    </dsp:sp>
    <dsp:sp modelId="{B0F8993B-CA21-49EF-95AA-06B8117CC06F}">
      <dsp:nvSpPr>
        <dsp:cNvPr id="0" name=""/>
        <dsp:cNvSpPr/>
      </dsp:nvSpPr>
      <dsp:spPr>
        <a:xfrm>
          <a:off x="3872322" y="2149718"/>
          <a:ext cx="477715" cy="4777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CD1BBB-13FE-4C3B-BB5D-C55F2C60D750}">
      <dsp:nvSpPr>
        <dsp:cNvPr id="0" name=""/>
        <dsp:cNvSpPr/>
      </dsp:nvSpPr>
      <dsp:spPr>
        <a:xfrm>
          <a:off x="4980279" y="2866291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Graph Analysis</a:t>
          </a:r>
        </a:p>
      </dsp:txBody>
      <dsp:txXfrm>
        <a:off x="4980279" y="2866291"/>
        <a:ext cx="1580179" cy="1910861"/>
      </dsp:txXfrm>
    </dsp:sp>
    <dsp:sp modelId="{2DA975C0-6E8A-4369-BEDC-C3B5CC696263}">
      <dsp:nvSpPr>
        <dsp:cNvPr id="0" name=""/>
        <dsp:cNvSpPr/>
      </dsp:nvSpPr>
      <dsp:spPr>
        <a:xfrm>
          <a:off x="5531511" y="2149718"/>
          <a:ext cx="477715" cy="4777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5D4B1E-2883-4988-A1D8-B6D823F1B372}">
      <dsp:nvSpPr>
        <dsp:cNvPr id="0" name=""/>
        <dsp:cNvSpPr/>
      </dsp:nvSpPr>
      <dsp:spPr>
        <a:xfrm>
          <a:off x="6639467" y="0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Apply ML Algorithm</a:t>
          </a:r>
        </a:p>
      </dsp:txBody>
      <dsp:txXfrm>
        <a:off x="6639467" y="0"/>
        <a:ext cx="1580179" cy="1910861"/>
      </dsp:txXfrm>
    </dsp:sp>
    <dsp:sp modelId="{926ADEF1-DD44-4849-8C9D-03F30C4BC624}">
      <dsp:nvSpPr>
        <dsp:cNvPr id="0" name=""/>
        <dsp:cNvSpPr/>
      </dsp:nvSpPr>
      <dsp:spPr>
        <a:xfrm>
          <a:off x="7190699" y="2149718"/>
          <a:ext cx="477715" cy="4777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D0FA72-082E-4B52-B159-3D92D0C58E56}">
      <dsp:nvSpPr>
        <dsp:cNvPr id="0" name=""/>
        <dsp:cNvSpPr/>
      </dsp:nvSpPr>
      <dsp:spPr>
        <a:xfrm>
          <a:off x="8298655" y="2866291"/>
          <a:ext cx="1580179" cy="1910861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Discussion &amp; Comparison</a:t>
          </a:r>
        </a:p>
      </dsp:txBody>
      <dsp:txXfrm>
        <a:off x="8298655" y="2866291"/>
        <a:ext cx="1580179" cy="1910861"/>
      </dsp:txXfrm>
    </dsp:sp>
    <dsp:sp modelId="{934CF0E4-B555-4E70-923F-783CE41E2AA7}">
      <dsp:nvSpPr>
        <dsp:cNvPr id="0" name=""/>
        <dsp:cNvSpPr/>
      </dsp:nvSpPr>
      <dsp:spPr>
        <a:xfrm>
          <a:off x="8849887" y="2149718"/>
          <a:ext cx="477715" cy="4777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86C19-4DA3-452D-95E3-E0574AF75F81}">
      <dsp:nvSpPr>
        <dsp:cNvPr id="0" name=""/>
        <dsp:cNvSpPr/>
      </dsp:nvSpPr>
      <dsp:spPr>
        <a:xfrm>
          <a:off x="2268282" y="1541032"/>
          <a:ext cx="490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3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00332" y="1584149"/>
        <a:ext cx="26036" cy="5207"/>
      </dsp:txXfrm>
    </dsp:sp>
    <dsp:sp modelId="{27409BD0-97FE-4E92-A9AA-100BBE54D604}">
      <dsp:nvSpPr>
        <dsp:cNvPr id="0" name=""/>
        <dsp:cNvSpPr/>
      </dsp:nvSpPr>
      <dsp:spPr>
        <a:xfrm>
          <a:off x="6014" y="907532"/>
          <a:ext cx="2264068" cy="13584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Gene ontology Analysis</a:t>
          </a:r>
        </a:p>
      </dsp:txBody>
      <dsp:txXfrm>
        <a:off x="6014" y="907532"/>
        <a:ext cx="2264068" cy="1358440"/>
      </dsp:txXfrm>
    </dsp:sp>
    <dsp:sp modelId="{ACD39693-94D5-48F6-BAE8-B455F7EC264E}">
      <dsp:nvSpPr>
        <dsp:cNvPr id="0" name=""/>
        <dsp:cNvSpPr/>
      </dsp:nvSpPr>
      <dsp:spPr>
        <a:xfrm>
          <a:off x="5053086" y="1541032"/>
          <a:ext cx="490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3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85136" y="1584149"/>
        <a:ext cx="26036" cy="5207"/>
      </dsp:txXfrm>
    </dsp:sp>
    <dsp:sp modelId="{D48E705E-46A0-4F13-9A4D-F7C2C7B3B96D}">
      <dsp:nvSpPr>
        <dsp:cNvPr id="0" name=""/>
        <dsp:cNvSpPr/>
      </dsp:nvSpPr>
      <dsp:spPr>
        <a:xfrm>
          <a:off x="2790818" y="907532"/>
          <a:ext cx="2264068" cy="13584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Hub Protein Identification</a:t>
          </a:r>
        </a:p>
      </dsp:txBody>
      <dsp:txXfrm>
        <a:off x="2790818" y="907532"/>
        <a:ext cx="2264068" cy="1358440"/>
      </dsp:txXfrm>
    </dsp:sp>
    <dsp:sp modelId="{4FDD5C1A-E538-4FE3-89FB-3D824AA58151}">
      <dsp:nvSpPr>
        <dsp:cNvPr id="0" name=""/>
        <dsp:cNvSpPr/>
      </dsp:nvSpPr>
      <dsp:spPr>
        <a:xfrm>
          <a:off x="5575622" y="907532"/>
          <a:ext cx="2264068" cy="1358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Final Outcome</a:t>
          </a:r>
        </a:p>
      </dsp:txBody>
      <dsp:txXfrm>
        <a:off x="5575622" y="907532"/>
        <a:ext cx="2264068" cy="1358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CD707-5BB3-407C-B55E-C08BD082EF78}">
      <dsp:nvSpPr>
        <dsp:cNvPr id="0" name=""/>
        <dsp:cNvSpPr/>
      </dsp:nvSpPr>
      <dsp:spPr>
        <a:xfrm>
          <a:off x="3147" y="378052"/>
          <a:ext cx="1892547" cy="56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SVM with RBF kernel</a:t>
          </a:r>
        </a:p>
      </dsp:txBody>
      <dsp:txXfrm>
        <a:off x="3147" y="378052"/>
        <a:ext cx="1892547" cy="562625"/>
      </dsp:txXfrm>
    </dsp:sp>
    <dsp:sp modelId="{0984F3BF-D627-4D6E-8776-95C64D6C4D32}">
      <dsp:nvSpPr>
        <dsp:cNvPr id="0" name=""/>
        <dsp:cNvSpPr/>
      </dsp:nvSpPr>
      <dsp:spPr>
        <a:xfrm>
          <a:off x="3147" y="940677"/>
          <a:ext cx="1892547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Accuracy: 62.9629629626 %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F1 score: 48.6531986531 %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recall:           62.96296296 %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precision: 62.96296296 %</a:t>
          </a:r>
        </a:p>
      </dsp:txBody>
      <dsp:txXfrm>
        <a:off x="3147" y="940677"/>
        <a:ext cx="1892547" cy="2459520"/>
      </dsp:txXfrm>
    </dsp:sp>
    <dsp:sp modelId="{2DB05B95-BBBC-4831-A86D-4E998B3A71C8}">
      <dsp:nvSpPr>
        <dsp:cNvPr id="0" name=""/>
        <dsp:cNvSpPr/>
      </dsp:nvSpPr>
      <dsp:spPr>
        <a:xfrm>
          <a:off x="2160651" y="378052"/>
          <a:ext cx="1892547" cy="56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SVM using Polynomial kernel</a:t>
          </a:r>
        </a:p>
      </dsp:txBody>
      <dsp:txXfrm>
        <a:off x="2160651" y="378052"/>
        <a:ext cx="1892547" cy="562625"/>
      </dsp:txXfrm>
    </dsp:sp>
    <dsp:sp modelId="{480DCDB0-7D81-4FC6-BFB1-22F409B82983}">
      <dsp:nvSpPr>
        <dsp:cNvPr id="0" name=""/>
        <dsp:cNvSpPr/>
      </dsp:nvSpPr>
      <dsp:spPr>
        <a:xfrm>
          <a:off x="2160651" y="940677"/>
          <a:ext cx="1892547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Accuracy: 42.857142854 %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F1 score: 25.7142828571 %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recall: 25.0 %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precision: 42.857142854 %</a:t>
          </a:r>
        </a:p>
      </dsp:txBody>
      <dsp:txXfrm>
        <a:off x="2160651" y="940677"/>
        <a:ext cx="1892547" cy="2459520"/>
      </dsp:txXfrm>
    </dsp:sp>
    <dsp:sp modelId="{B3BB41CF-F0FF-4034-BCFE-3FF422099C98}">
      <dsp:nvSpPr>
        <dsp:cNvPr id="0" name=""/>
        <dsp:cNvSpPr/>
      </dsp:nvSpPr>
      <dsp:spPr>
        <a:xfrm>
          <a:off x="4318156" y="378052"/>
          <a:ext cx="1892547" cy="56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Decision tree</a:t>
          </a:r>
        </a:p>
      </dsp:txBody>
      <dsp:txXfrm>
        <a:off x="4318156" y="378052"/>
        <a:ext cx="1892547" cy="562625"/>
      </dsp:txXfrm>
    </dsp:sp>
    <dsp:sp modelId="{5B62F596-D7EF-4892-B7D2-4C054D703F92}">
      <dsp:nvSpPr>
        <dsp:cNvPr id="0" name=""/>
        <dsp:cNvSpPr/>
      </dsp:nvSpPr>
      <dsp:spPr>
        <a:xfrm>
          <a:off x="4318156" y="940677"/>
          <a:ext cx="1892547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Accuracy: 63.636366363 %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F1 score: 47.222222214 %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recall: 50.0 %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precision: 63.636336363 %</a:t>
          </a:r>
        </a:p>
      </dsp:txBody>
      <dsp:txXfrm>
        <a:off x="4318156" y="940677"/>
        <a:ext cx="1892547" cy="2459520"/>
      </dsp:txXfrm>
    </dsp:sp>
    <dsp:sp modelId="{5034C86C-CC60-4C15-B57E-ECE77D6ABD01}">
      <dsp:nvSpPr>
        <dsp:cNvPr id="0" name=""/>
        <dsp:cNvSpPr/>
      </dsp:nvSpPr>
      <dsp:spPr>
        <a:xfrm>
          <a:off x="6475660" y="378052"/>
          <a:ext cx="1892547" cy="56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K Means</a:t>
          </a:r>
        </a:p>
      </dsp:txBody>
      <dsp:txXfrm>
        <a:off x="6475660" y="378052"/>
        <a:ext cx="1892547" cy="562625"/>
      </dsp:txXfrm>
    </dsp:sp>
    <dsp:sp modelId="{E2662C43-8822-4278-996B-8493645973E8}">
      <dsp:nvSpPr>
        <dsp:cNvPr id="0" name=""/>
        <dsp:cNvSpPr/>
      </dsp:nvSpPr>
      <dsp:spPr>
        <a:xfrm>
          <a:off x="6475660" y="940677"/>
          <a:ext cx="1892547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Accuracy: 81.880681%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Precision: 60.32585%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Recall:           50.0 %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F1 score: 47.22222 %</a:t>
          </a:r>
        </a:p>
      </dsp:txBody>
      <dsp:txXfrm>
        <a:off x="6475660" y="940677"/>
        <a:ext cx="1892547" cy="2459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80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37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32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14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269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204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45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63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84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86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6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07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16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5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44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DB1B5-99A0-471E-BA10-D69742D3541B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7B3510-7DA2-4BB6-9B81-AF8527C38F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59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5FB-F7FC-ADB9-759B-7E56E1871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908" y="322731"/>
            <a:ext cx="9127657" cy="18287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KALYANI</a:t>
            </a:r>
            <a:br>
              <a:rPr lang="en-US" sz="4000" b="1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67AEE-9F0E-AFFE-43DA-7E867708C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646" y="2913529"/>
            <a:ext cx="10309412" cy="3854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b="1" dirty="0">
                <a:solidFill>
                  <a:srgbClr val="00206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ENGINEERING AND TECHNOLOGICAL STUDIES</a:t>
            </a:r>
            <a:endParaRPr lang="en-US" sz="2200" b="1" dirty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 descr="University of Kalyani - Wikipedia">
            <a:extLst>
              <a:ext uri="{FF2B5EF4-FFF2-40B4-BE49-F238E27FC236}">
                <a16:creationId xmlns:a16="http://schemas.microsoft.com/office/drawing/2014/main" id="{7ED59288-4848-1BDC-F757-06631F090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51" y="1187823"/>
            <a:ext cx="1728844" cy="16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9DC7F-492D-3ACC-D7AC-1C6240D01E4E}"/>
              </a:ext>
            </a:extLst>
          </p:cNvPr>
          <p:cNvSpPr txBox="1">
            <a:spLocks/>
          </p:cNvSpPr>
          <p:nvPr/>
        </p:nvSpPr>
        <p:spPr>
          <a:xfrm>
            <a:off x="414316" y="2262376"/>
            <a:ext cx="5231768" cy="12179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2BEC8-05CF-BDCE-4460-AFCA20B49726}"/>
              </a:ext>
            </a:extLst>
          </p:cNvPr>
          <p:cNvSpPr txBox="1"/>
          <p:nvPr/>
        </p:nvSpPr>
        <p:spPr>
          <a:xfrm>
            <a:off x="1945341" y="3638183"/>
            <a:ext cx="8866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1000"/>
              </a:spcBef>
              <a:buClr>
                <a:srgbClr val="0F6FC6"/>
              </a:buCl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Topic: 	</a:t>
            </a:r>
            <a:r>
              <a:rPr lang="en-US" sz="2400" b="1" dirty="0">
                <a:solidFill>
                  <a:srgbClr val="FF0000"/>
                </a:solidFill>
              </a:rPr>
              <a:t>HUB PROTEIN IDENTIFICATION OF CORONAVIRUS 			DISEASE : A MACHINE LEARNING PRACTICE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3421C-3FC8-B465-0E82-9C18D1A15808}"/>
              </a:ext>
            </a:extLst>
          </p:cNvPr>
          <p:cNvSpPr txBox="1"/>
          <p:nvPr/>
        </p:nvSpPr>
        <p:spPr>
          <a:xfrm>
            <a:off x="5952565" y="56701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rgbClr val="7030A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SUBJECT : Presentation of Project Report</a:t>
            </a:r>
          </a:p>
          <a:p>
            <a:pPr algn="ctr"/>
            <a:r>
              <a:rPr lang="en-IN" sz="1800" b="1" i="1" dirty="0">
                <a:solidFill>
                  <a:srgbClr val="7030A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PRESENTED BY : Srutee Sen &amp; Debasis Maji </a:t>
            </a:r>
          </a:p>
        </p:txBody>
      </p:sp>
    </p:spTree>
    <p:extLst>
      <p:ext uri="{BB962C8B-B14F-4D97-AF65-F5344CB8AC3E}">
        <p14:creationId xmlns:p14="http://schemas.microsoft.com/office/powerpoint/2010/main" val="168414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833B-21C8-F5A8-461C-9475244B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D4EB-14ED-C48D-33C3-05FDC73F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730" y="1703390"/>
            <a:ext cx="10590935" cy="3773680"/>
          </a:xfrm>
        </p:spPr>
        <p:txBody>
          <a:bodyPr>
            <a:normAutofit/>
          </a:bodyPr>
          <a:lstStyle/>
          <a:p>
            <a:r>
              <a:rPr lang="en-IN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One study that can be compared to this project is "Identification of Key Genes and Pathways in Coronavirus Disease 2019 Using Network Analysis" by Wang et al. (2020).</a:t>
            </a:r>
          </a:p>
          <a:p>
            <a:r>
              <a:rPr lang="en-IN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 analysis to identify key genes and pathways</a:t>
            </a:r>
            <a:endParaRPr lang="en-IN" sz="2000" kern="0" dirty="0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N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Another study that can be compared to the project is "Identification of Potential Key Genes and Pathways in COVID-19 by Bioinformatics Analysis" by Li et al. (2020).</a:t>
            </a:r>
          </a:p>
          <a:p>
            <a:r>
              <a:rPr lang="en-IN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bioinformatics analysis to identify potential key genes and pathways</a:t>
            </a:r>
            <a:r>
              <a:rPr lang="en-IN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and functional enrichment analysis</a:t>
            </a:r>
            <a:endParaRPr lang="en-IN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D0E15-F6E1-2EDB-9A0D-5FF7FEE12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77" y="4495454"/>
            <a:ext cx="4112188" cy="245556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05828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AB43-055C-05C6-9C48-E69AF2EB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TECH REQUREMENT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18E1-7F52-7CF4-1B1B-7D1EC46CB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7" y="1417063"/>
            <a:ext cx="8596668" cy="3880773"/>
          </a:xfrm>
        </p:spPr>
        <p:txBody>
          <a:bodyPr/>
          <a:lstStyle/>
          <a:p>
            <a:r>
              <a:rPr lang="en-IN" sz="1800" b="1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Data resources: </a:t>
            </a:r>
            <a:r>
              <a:rPr lang="en-IN" sz="1800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NCBI and the Coronavirus Data Portal.</a:t>
            </a:r>
          </a:p>
          <a:p>
            <a:r>
              <a:rPr lang="en-IN" sz="1800" b="1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Integrated development environment tools: </a:t>
            </a:r>
            <a:r>
              <a:rPr lang="en-IN" sz="1800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We used Jupyter as a python IDE</a:t>
            </a:r>
          </a:p>
          <a:p>
            <a:r>
              <a:rPr lang="en-IN" sz="1800" b="1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Machine learning tools</a:t>
            </a:r>
            <a:r>
              <a:rPr lang="en-IN" sz="1800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: </a:t>
            </a:r>
            <a:r>
              <a:rPr lang="en-IN" sz="180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Popular machine learning libraries include scikit-learn, TensorFlow, PyTorch, NumPy, Pandas and Keras.</a:t>
            </a:r>
            <a:endParaRPr lang="en-IN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Graph analysis tools</a:t>
            </a:r>
            <a:r>
              <a:rPr lang="en-IN" sz="1800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: </a:t>
            </a:r>
            <a:r>
              <a:rPr lang="en-IN" sz="180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Popular graph analysis libraries include NetworkX, igraph, and Cytoscape.</a:t>
            </a:r>
            <a:endParaRPr lang="en-IN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Visualization tools</a:t>
            </a:r>
            <a:r>
              <a:rPr lang="en-IN" sz="1800" kern="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: </a:t>
            </a:r>
            <a:r>
              <a:rPr lang="en-IN" sz="180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visualization libraries include Matplotlib, Seaborn, </a:t>
            </a:r>
            <a:r>
              <a:rPr lang="en-IN" sz="1800" dirty="0" err="1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Plotly</a:t>
            </a:r>
            <a:r>
              <a:rPr lang="en-IN" sz="1800" dirty="0">
                <a:solidFill>
                  <a:schemeClr val="tx2"/>
                </a:solidFill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, and Bokeh.</a:t>
            </a:r>
            <a:endParaRPr lang="en-IN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Gene Ontology Analysis tool: 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graphical tool for gene enrichment analysis is Shiny GO Tool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DCD9-9275-97FE-C4B4-5E29AE9A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486" y="835195"/>
            <a:ext cx="1524132" cy="1329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46CB-2A1A-89E4-7CBF-834C99E0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41" y="5297836"/>
            <a:ext cx="2554445" cy="1182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6FE53-C073-4B84-E213-1BA3E713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20" y="4904777"/>
            <a:ext cx="5035732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8D81-5029-553F-31F1-15A783C9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ROADMAP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DBBFBF-D2EB-B570-20C0-E5C13E527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055563"/>
              </p:ext>
            </p:extLst>
          </p:nvPr>
        </p:nvGraphicFramePr>
        <p:xfrm>
          <a:off x="1845142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619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C0BC-9E5A-3416-3890-E39F3D12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ROADMAP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1DB0-8B24-9117-0E11-B5618F782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316" y="2211058"/>
            <a:ext cx="5231768" cy="1217942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Arial Black" panose="020B0A04020102020204" pitchFamily="34" charset="0"/>
                <a:cs typeface="Arial" panose="020B0604020202020204" pitchFamily="34" charset="0"/>
              </a:rPr>
              <a:t>Phase 1 : Data Collection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FBF816B-315A-18EE-AE96-EC954AA95AE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77818390"/>
              </p:ext>
            </p:extLst>
          </p:nvPr>
        </p:nvGraphicFramePr>
        <p:xfrm>
          <a:off x="991437" y="2820029"/>
          <a:ext cx="9165575" cy="354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0E5D045-30F8-A850-B629-F363B8E95F7D}"/>
              </a:ext>
            </a:extLst>
          </p:cNvPr>
          <p:cNvSpPr/>
          <p:nvPr/>
        </p:nvSpPr>
        <p:spPr>
          <a:xfrm>
            <a:off x="8229600" y="536904"/>
            <a:ext cx="3548084" cy="262832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34400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A8E7-256C-324D-1491-4E3F9D7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2D29-F976-7D91-DE0A-990606877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477" y="2088504"/>
            <a:ext cx="6723394" cy="756942"/>
          </a:xfrm>
        </p:spPr>
        <p:txBody>
          <a:bodyPr>
            <a:no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Phase 2 : Experiment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9ED5ED-DD25-6851-3784-48846290EA8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08100143"/>
              </p:ext>
            </p:extLst>
          </p:nvPr>
        </p:nvGraphicFramePr>
        <p:xfrm>
          <a:off x="791024" y="1905000"/>
          <a:ext cx="10979499" cy="4777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A35D05E-2BAD-6864-F1EA-EB7949AC1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767" y="458168"/>
            <a:ext cx="4517528" cy="2481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0043667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26BA0F-44BA-7325-76BF-263D937C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ROADMAP</a:t>
            </a:r>
            <a:endParaRPr lang="en-I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EE7AC79-44B7-F355-2E06-5021CDC8A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753963"/>
              </p:ext>
            </p:extLst>
          </p:nvPr>
        </p:nvGraphicFramePr>
        <p:xfrm>
          <a:off x="2592925" y="2805953"/>
          <a:ext cx="7845705" cy="3173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6C81F1-481A-B8C3-DE67-E03343F66D46}"/>
              </a:ext>
            </a:extLst>
          </p:cNvPr>
          <p:cNvSpPr txBox="1">
            <a:spLocks/>
          </p:cNvSpPr>
          <p:nvPr/>
        </p:nvSpPr>
        <p:spPr>
          <a:xfrm>
            <a:off x="385181" y="2236704"/>
            <a:ext cx="7652238" cy="12808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Arial Black" panose="020B0A04020102020204" pitchFamily="34" charset="0"/>
                <a:cs typeface="Arial" panose="020B0604020202020204" pitchFamily="34" charset="0"/>
              </a:rPr>
              <a:t>Phase 3 : Biological Analysis and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B5971-DC90-D2E5-768A-9354DB998772}"/>
              </a:ext>
            </a:extLst>
          </p:cNvPr>
          <p:cNvSpPr/>
          <p:nvPr/>
        </p:nvSpPr>
        <p:spPr>
          <a:xfrm>
            <a:off x="8902840" y="484104"/>
            <a:ext cx="3212959" cy="203803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21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3E86-0ABA-00EE-186A-6EED9F21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2901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Highlighted Work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A83050-A411-D167-90B1-A1843BEF2884}"/>
              </a:ext>
            </a:extLst>
          </p:cNvPr>
          <p:cNvSpPr txBox="1">
            <a:spLocks/>
          </p:cNvSpPr>
          <p:nvPr/>
        </p:nvSpPr>
        <p:spPr>
          <a:xfrm>
            <a:off x="864232" y="1630033"/>
            <a:ext cx="10745156" cy="12179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Arial Black" panose="020B0A04020102020204" pitchFamily="34" charset="0"/>
                <a:cs typeface="Arial" panose="020B0604020202020204" pitchFamily="34" charset="0"/>
              </a:rPr>
              <a:t>Adjacency Matrix: </a:t>
            </a:r>
            <a:r>
              <a:rPr lang="en-US" sz="2400" dirty="0"/>
              <a:t>Binary Adjacency VH matrix with Viral Protein in and Host Protein</a:t>
            </a:r>
            <a:endParaRPr lang="en-IN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B49DF6-6C96-BBAD-DEC6-99365BD91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5" t="64341" r="38849" b="10533"/>
          <a:stretch/>
        </p:blipFill>
        <p:spPr>
          <a:xfrm>
            <a:off x="6200776" y="2619375"/>
            <a:ext cx="5408612" cy="3133725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5A22D9D9-692C-87D8-E9E7-EF4729EC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24459" r="40422" b="52031"/>
          <a:stretch/>
        </p:blipFill>
        <p:spPr>
          <a:xfrm>
            <a:off x="479973" y="2619374"/>
            <a:ext cx="5511251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98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A7B0-25CB-B3F6-5BB1-9047FA2D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Highlighted Work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9D1CDC-4ACE-C2BE-43E3-73B3C30CB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2" y="2192474"/>
            <a:ext cx="3938401" cy="2865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FBC55-011D-B0D8-724C-F18A5BB61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17" y="4279658"/>
            <a:ext cx="5325834" cy="2680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A43E37-27B1-4190-67E6-BCE55C10AB17}"/>
              </a:ext>
            </a:extLst>
          </p:cNvPr>
          <p:cNvSpPr txBox="1">
            <a:spLocks/>
          </p:cNvSpPr>
          <p:nvPr/>
        </p:nvSpPr>
        <p:spPr>
          <a:xfrm>
            <a:off x="864232" y="1630033"/>
            <a:ext cx="5231768" cy="12179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89B50A-605A-F603-44FC-EBE3BA002447}"/>
              </a:ext>
            </a:extLst>
          </p:cNvPr>
          <p:cNvSpPr txBox="1">
            <a:spLocks/>
          </p:cNvSpPr>
          <p:nvPr/>
        </p:nvSpPr>
        <p:spPr>
          <a:xfrm>
            <a:off x="499575" y="1583503"/>
            <a:ext cx="5231768" cy="12179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Arial Black" panose="020B0A04020102020204" pitchFamily="34" charset="0"/>
                <a:cs typeface="Arial" panose="020B0604020202020204" pitchFamily="34" charset="0"/>
              </a:rPr>
              <a:t>Graph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B0F62-E5EB-1C66-1D16-9EFB382E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98" y="1378147"/>
            <a:ext cx="4274111" cy="26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4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E885-DFE6-91AE-A40D-94DF6170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Results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E00A-D494-B42E-0E54-2B3245187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5" t="18937" r="32251" b="6217"/>
          <a:stretch/>
        </p:blipFill>
        <p:spPr>
          <a:xfrm>
            <a:off x="2513541" y="1390651"/>
            <a:ext cx="8007083" cy="4997966"/>
          </a:xfrm>
        </p:spPr>
      </p:pic>
    </p:spTree>
    <p:extLst>
      <p:ext uri="{BB962C8B-B14F-4D97-AF65-F5344CB8AC3E}">
        <p14:creationId xmlns:p14="http://schemas.microsoft.com/office/powerpoint/2010/main" val="11575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D80B-4435-6E8C-1FFD-FE3875D5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Machine Learning Result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5B5DBDC-C515-276A-8748-47D703DB7AC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65039248"/>
              </p:ext>
            </p:extLst>
          </p:nvPr>
        </p:nvGraphicFramePr>
        <p:xfrm>
          <a:off x="1821515" y="1393357"/>
          <a:ext cx="8371356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4E7B2C7-3457-07D0-E56A-36370094B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557" y="5097527"/>
            <a:ext cx="5389236" cy="1715674"/>
          </a:xfrm>
          <a:prstGeom prst="rect">
            <a:avLst/>
          </a:prstGeom>
          <a:blipFill dpi="0" rotWithShape="1">
            <a:blip r:embed="rId8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73405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F824-5B7D-A32A-CE7A-40F2DA85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09" y="342420"/>
            <a:ext cx="9603275" cy="66162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8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6B74-9256-9E66-6F35-0BC2DEEA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39" y="1004047"/>
            <a:ext cx="6717715" cy="536791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Brief Idea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Comparison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Tech 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Roadmap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Highlighted Some 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Results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Real Life Aspect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Future 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1026" name="Picture 2" descr="Know About Coronavirus">
            <a:extLst>
              <a:ext uri="{FF2B5EF4-FFF2-40B4-BE49-F238E27FC236}">
                <a16:creationId xmlns:a16="http://schemas.microsoft.com/office/drawing/2014/main" id="{2C74448D-6176-4B69-18C2-9330E59F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839" y="1223122"/>
            <a:ext cx="4106334" cy="3052763"/>
          </a:xfrm>
          <a:prstGeom prst="rect">
            <a:avLst/>
          </a:prstGeom>
          <a:noFill/>
          <a:effectLst>
            <a:outerShdw blurRad="508000" dist="50800" dir="5400000" sx="101000" sy="101000" algn="ctr" rotWithShape="0">
              <a:srgbClr val="000000"/>
            </a:outerShdw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51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CEB6-C602-D37E-4753-B61B1FD7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396478" cy="1320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Final Set of The Most Significant Hub-Proteins Responsible for Covid19 Disease: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164A13-CF31-F4E3-AE03-62DB88543A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4" t="28764" r="39696" b="11358"/>
          <a:stretch/>
        </p:blipFill>
        <p:spPr>
          <a:xfrm>
            <a:off x="2416628" y="1698343"/>
            <a:ext cx="6484775" cy="4749280"/>
          </a:xfrm>
        </p:spPr>
      </p:pic>
    </p:spTree>
    <p:extLst>
      <p:ext uri="{BB962C8B-B14F-4D97-AF65-F5344CB8AC3E}">
        <p14:creationId xmlns:p14="http://schemas.microsoft.com/office/powerpoint/2010/main" val="241454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37FE-10DC-6C29-7CC0-5A3812C9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GENE ONTOLOGY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20DD-D03C-786F-844B-C44E5CD12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93" y="1270000"/>
            <a:ext cx="10789988" cy="388077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 Ontology (GO) analysis is a widely used method in bioinformatics that helps understand the functional properties and biological roles of genes or proteins.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852C91-7EBD-FEBF-37F1-89430D509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430" t="35246" r="36066" b="24662"/>
          <a:stretch/>
        </p:blipFill>
        <p:spPr>
          <a:xfrm>
            <a:off x="1787304" y="2666583"/>
            <a:ext cx="8275747" cy="3968117"/>
          </a:xfrm>
        </p:spPr>
      </p:pic>
    </p:spTree>
    <p:extLst>
      <p:ext uri="{BB962C8B-B14F-4D97-AF65-F5344CB8AC3E}">
        <p14:creationId xmlns:p14="http://schemas.microsoft.com/office/powerpoint/2010/main" val="417815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53D8-C974-20C6-6B5C-1DD2C867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Real Life Aspect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8EF7-A23F-DEAD-628C-E9582BDF9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project is very helpful &amp; benefitted the human society and Environment. By this project we are predict the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Coronavirus disease </a:t>
            </a: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different human body. </a:t>
            </a:r>
          </a:p>
          <a:p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After complete this project it will be easy to drug target of Coronavirus disease.</a:t>
            </a:r>
          </a:p>
          <a:p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ML methods could improve the accuracy of covid19 susceptibility, recurrence, and survival prediction. The accuracy of covid19 prediction outcomes can be significantly improved by 15%–20% as compared to the traditional methods, with the application of ML techniques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58122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61F0-74E9-7F3C-00C1-CE9EACA6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3F083-B536-EA6B-4296-B4D875AD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Drug Target interaction</a:t>
            </a:r>
          </a:p>
          <a:p>
            <a:r>
              <a:rPr lang="en-IN" sz="2800" dirty="0"/>
              <a:t>Analysis genetic variability</a:t>
            </a:r>
          </a:p>
          <a:p>
            <a:r>
              <a:rPr lang="en-IN" sz="2800" dirty="0"/>
              <a:t>Validation of predicted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4F805-F5CA-4E98-A994-84A3FD91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76" y="3630875"/>
            <a:ext cx="4175090" cy="2776435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9714D-C609-95A7-628E-2986B7D9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4" y="4017318"/>
            <a:ext cx="5045829" cy="2571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B7FE2-375A-5A6D-349A-F88EC663C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68" y="409638"/>
            <a:ext cx="4175090" cy="267335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238956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75FD-592F-56E5-BEE2-AFF06192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CONCLUSION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9888-B859-8B18-41A6-A0EA466E6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075" y="2133600"/>
            <a:ext cx="8181975" cy="3777622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COVID-19 pandemic has deeply marked the year 2020 - 2021 and has made the researchers community in different fields react.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identify hub protein of corona virus dieses that will help in medical sector that the person is effected or not.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project drug target will also be more easy.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DEC7F-633C-043E-2684-ABE516B4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2001529"/>
            <a:ext cx="2176461" cy="3145809"/>
          </a:xfrm>
          <a:prstGeom prst="rect">
            <a:avLst/>
          </a:prstGeom>
          <a:effectLst>
            <a:softEdge rad="469900"/>
          </a:effectLst>
        </p:spPr>
      </p:pic>
    </p:spTree>
    <p:extLst>
      <p:ext uri="{BB962C8B-B14F-4D97-AF65-F5344CB8AC3E}">
        <p14:creationId xmlns:p14="http://schemas.microsoft.com/office/powerpoint/2010/main" val="49266159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BB93-2046-FE2E-6CD4-68D89868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34" y="564777"/>
            <a:ext cx="8596668" cy="1320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0AE50-6E1A-BA32-040F-838A3556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22" y="1551365"/>
            <a:ext cx="8596668" cy="4544634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•	IET Syst. Biol., 2019, Vol. 13 </a:t>
            </a:r>
            <a:r>
              <a:rPr lang="en-IN" dirty="0" err="1"/>
              <a:t>Iss</a:t>
            </a:r>
            <a:r>
              <a:rPr lang="en-IN" dirty="0"/>
              <a:t>. 5, pp. 234-242 SN Computer Science (2022) 3:286</a:t>
            </a:r>
          </a:p>
          <a:p>
            <a:r>
              <a:rPr lang="en-IN" dirty="0"/>
              <a:t>•	Lai C-C, Shih T-P, Ko W-C, Tang H-J, Hsueh P-R. Severe acute respiratory syndrome coronavirus 2 (sars-cov-2) and coronavirus disease-2019 (covid-19): The epidemic and the challenges. Int J </a:t>
            </a:r>
            <a:r>
              <a:rPr lang="en-IN" dirty="0" err="1"/>
              <a:t>Antimicrob</a:t>
            </a:r>
            <a:r>
              <a:rPr lang="en-IN" dirty="0"/>
              <a:t> Agents. 2020;55(3): 105924.</a:t>
            </a:r>
          </a:p>
          <a:p>
            <a:r>
              <a:rPr lang="en-IN" dirty="0"/>
              <a:t>•	Gitanjali R Shinde, Asmita B </a:t>
            </a:r>
            <a:r>
              <a:rPr lang="en-IN" dirty="0" err="1"/>
              <a:t>Kalamkar</a:t>
            </a:r>
            <a:r>
              <a:rPr lang="en-IN" dirty="0"/>
              <a:t>, Parikshit N </a:t>
            </a:r>
            <a:r>
              <a:rPr lang="en-IN" dirty="0" err="1"/>
              <a:t>Mahalle</a:t>
            </a:r>
            <a:r>
              <a:rPr lang="en-IN" dirty="0"/>
              <a:t>, </a:t>
            </a:r>
            <a:r>
              <a:rPr lang="en-IN" dirty="0" err="1"/>
              <a:t>Nilanjan</a:t>
            </a:r>
            <a:r>
              <a:rPr lang="en-IN" dirty="0"/>
              <a:t> Dey, </a:t>
            </a:r>
            <a:r>
              <a:rPr lang="en-IN" dirty="0" err="1"/>
              <a:t>Jyotismita</a:t>
            </a:r>
            <a:r>
              <a:rPr lang="en-IN" dirty="0"/>
              <a:t> </a:t>
            </a:r>
            <a:r>
              <a:rPr lang="en-IN" dirty="0" err="1"/>
              <a:t>Chaki</a:t>
            </a:r>
            <a:r>
              <a:rPr lang="en-IN" dirty="0"/>
              <a:t>, and Aboul Ella </a:t>
            </a:r>
            <a:r>
              <a:rPr lang="en-IN" dirty="0" err="1"/>
              <a:t>Hassanien</a:t>
            </a:r>
            <a:r>
              <a:rPr lang="en-IN" dirty="0"/>
              <a:t>. Forecasting models for coronavirus disease (covid-19): a survey of the state-of-the-art. SN Computer Science, 1(4):1–15, 2020.</a:t>
            </a:r>
          </a:p>
          <a:p>
            <a:r>
              <a:rPr lang="en-IN" dirty="0"/>
              <a:t>•	</a:t>
            </a:r>
            <a:r>
              <a:rPr lang="en-IN" dirty="0" err="1"/>
              <a:t>BioMedical</a:t>
            </a:r>
            <a:r>
              <a:rPr lang="en-IN" dirty="0"/>
              <a:t> Journal 43(2020) 438-450) By </a:t>
            </a:r>
            <a:r>
              <a:rPr lang="en-IN" dirty="0" err="1"/>
              <a:t>Lopamudra</a:t>
            </a:r>
            <a:r>
              <a:rPr lang="en-IN" dirty="0"/>
              <a:t> Dey, Sanjay Chakraborty, Anirban Mukhopadhyay</a:t>
            </a:r>
          </a:p>
          <a:p>
            <a:r>
              <a:rPr lang="en-IN" dirty="0"/>
              <a:t>•	RESEARCH ARTICLE Identification of host genomic biomarkers from multiple transcriptomics datasets for diagnosis and therapies of SARS-CoV-2 infections</a:t>
            </a:r>
          </a:p>
          <a:p>
            <a:endParaRPr lang="en-IN" dirty="0"/>
          </a:p>
          <a:p>
            <a:r>
              <a:rPr lang="en-IN" dirty="0"/>
              <a:t>•	https://doi.org/10.1007/s42979-022-01184-z</a:t>
            </a:r>
          </a:p>
          <a:p>
            <a:r>
              <a:rPr lang="en-IN" dirty="0"/>
              <a:t>•	https://youtube.com/playlist?list=PLKuX62ahaHyKnj-1AE9OnDJk_CC3yR_Bb</a:t>
            </a:r>
          </a:p>
          <a:p>
            <a:r>
              <a:rPr lang="en-IN" dirty="0"/>
              <a:t>•	https://www.who.int/emergencies/diseases/novel-coronavirus-2019</a:t>
            </a:r>
          </a:p>
          <a:p>
            <a:r>
              <a:rPr lang="en-IN" dirty="0"/>
              <a:t>•	https://www.ncbi.nlm.nih.gov/</a:t>
            </a:r>
          </a:p>
          <a:p>
            <a:r>
              <a:rPr lang="en-IN" dirty="0"/>
              <a:t>•	http://geneontology.org/</a:t>
            </a:r>
          </a:p>
          <a:p>
            <a:r>
              <a:rPr lang="en-IN" dirty="0"/>
              <a:t>•	https://string-db.org/cgi/input?sessionId=b76w6eRZSZ0v&amp;input_page_show_search=on</a:t>
            </a:r>
          </a:p>
          <a:p>
            <a:r>
              <a:rPr lang="en-IN" dirty="0"/>
              <a:t>•	https://drive.google.com/drive/folders/1TWDZFai4l4a7xpQe8ov7Wn9yI7nRT5NW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68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862F-276C-D45C-FAC5-A32A03A6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Goudy Stout" pitchFamily="18" charset="0"/>
              </a:rPr>
              <a:t>THANKING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1362-FCE3-B75F-3C76-BEC0D8C1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We are very grateful to our guiders </a:t>
            </a:r>
            <a:r>
              <a:rPr lang="en-US" sz="2800" b="1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Dr. Nabin Ghoshal &amp; Mr. Arup Mallick who are always 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guide</a:t>
            </a:r>
            <a:r>
              <a:rPr lang="en-US" sz="2800" b="1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IN" sz="2800" b="1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complete this project</a:t>
            </a:r>
            <a:r>
              <a:rPr lang="en-US" sz="2800" b="1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en-US" sz="28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B5E7-F34D-4B98-2B9D-B3A8FCDB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75" y="4025629"/>
            <a:ext cx="4705300" cy="21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6543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6DB2-4387-49A3-C0BE-F4D15CA46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550" y="2705518"/>
            <a:ext cx="5191125" cy="16378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Jokerman" pitchFamily="82" charset="0"/>
                <a:ea typeface="+mj-ea"/>
                <a:cs typeface="+mj-cs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6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A6AA-59F3-C434-7C82-0D43F357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940" y="2797911"/>
            <a:ext cx="8915400" cy="377762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009DD9">
                        <a:tint val="70000"/>
                        <a:satMod val="245000"/>
                      </a:srgbClr>
                    </a:gs>
                    <a:gs pos="75000">
                      <a:srgbClr val="009DD9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009DD9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onstantia"/>
                <a:ea typeface="+mn-ea"/>
                <a:cs typeface="+mn-cs"/>
              </a:rPr>
              <a:t>THE END</a:t>
            </a:r>
            <a:endParaRPr kumimoji="0" lang="en-US" sz="6600" b="1" i="0" u="none" strike="noStrike" kern="1200" cap="none" spc="0" normalizeH="0" baseline="0" noProof="0" dirty="0">
              <a:ln w="11430"/>
              <a:gradFill>
                <a:gsLst>
                  <a:gs pos="0">
                    <a:srgbClr val="009DD9">
                      <a:tint val="70000"/>
                      <a:satMod val="245000"/>
                    </a:srgbClr>
                  </a:gs>
                  <a:gs pos="75000">
                    <a:srgbClr val="009DD9">
                      <a:tint val="90000"/>
                      <a:shade val="60000"/>
                      <a:satMod val="240000"/>
                    </a:srgbClr>
                  </a:gs>
                  <a:gs pos="100000">
                    <a:srgbClr val="009DD9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Constantia"/>
              <a:ea typeface="+mn-ea"/>
              <a:cs typeface="+mn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318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782799-BF5A-0BFC-E2D6-49A6A71C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84" y="236074"/>
            <a:ext cx="6111735" cy="1090700"/>
          </a:xfrm>
        </p:spPr>
        <p:txBody>
          <a:bodyPr>
            <a:normAutofit fontScale="90000"/>
          </a:bodyPr>
          <a:lstStyle/>
          <a:p>
            <a:br>
              <a:rPr lang="en-IN" sz="2800" dirty="0">
                <a:solidFill>
                  <a:srgbClr val="00206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TOPIC</a:t>
            </a:r>
            <a:endParaRPr lang="en-IN" sz="4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95894B-D65D-C719-3D7C-FD7496EA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687" y="1396252"/>
            <a:ext cx="10018713" cy="1752599"/>
          </a:xfrm>
        </p:spPr>
        <p:txBody>
          <a:bodyPr numCol="1"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  <a:highlight>
                  <a:srgbClr val="FFFF00"/>
                </a:highlight>
              </a:rPr>
              <a:t>HUB PROTEIN IDENTIFICATION OF CORONAVIRUS DISEASE :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  <a:highlight>
                  <a:srgbClr val="FFFF00"/>
                </a:highlight>
              </a:rPr>
              <a:t>A MACHINE LEARNING PRACTICE</a:t>
            </a:r>
            <a:endParaRPr lang="en-IN" sz="2400" dirty="0">
              <a:solidFill>
                <a:srgbClr val="7030A0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pic>
        <p:nvPicPr>
          <p:cNvPr id="2050" name="Picture 2" descr="Does Covid threat loom large in India as situation gets worse in China? |  HealthShots">
            <a:extLst>
              <a:ext uri="{FF2B5EF4-FFF2-40B4-BE49-F238E27FC236}">
                <a16:creationId xmlns:a16="http://schemas.microsoft.com/office/drawing/2014/main" id="{1A622FBF-0D5D-4B90-1462-95B74844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7" y="3326363"/>
            <a:ext cx="5591173" cy="3038293"/>
          </a:xfrm>
          <a:prstGeom prst="rect">
            <a:avLst/>
          </a:prstGeom>
          <a:noFill/>
          <a:effectLst>
            <a:outerShdw blurRad="850900" dist="50800" dir="5400000" sx="90000" sy="90000" algn="ctr" rotWithShape="0">
              <a:srgbClr val="000000"/>
            </a:outerShdw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1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EC65-808A-53DE-FD73-25F3C79C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1FD5EB-1E09-91F6-6D4C-0FA525EB8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30" y="1389856"/>
            <a:ext cx="9197788" cy="40782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has led to one of the most disruptive disasters in the current century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health system and economy of a large number of countries have been impacted.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 per World Health Organization (WHO) data, there have been 60,5024781 confirmed cases of COVID-19, including 64,36153 deaths within 30th M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</a:rPr>
              <a:t>arch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2023.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effectLst/>
                <a:latin typeface="Calibri" panose="020F0502020204030204" pitchFamily="34" charset="0"/>
                <a:ea typeface="STIX-Regular"/>
              </a:rPr>
              <a:t>Prediction for the number of cases in a pandemic and implications for health care needs and resources have received a lot of attention in the scientific world.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E884B-DB48-968D-4132-AC21D5BC81EA}"/>
              </a:ext>
            </a:extLst>
          </p:cNvPr>
          <p:cNvSpPr/>
          <p:nvPr/>
        </p:nvSpPr>
        <p:spPr>
          <a:xfrm>
            <a:off x="4421275" y="4863402"/>
            <a:ext cx="6702250" cy="1868994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8704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70E2D5-3F82-2F7C-F329-D9352FD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chemeClr val="tx2">
                <a:lumMod val="75000"/>
              </a:schemeClr>
            </a:outerShdw>
          </a:effectLst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MOTIVATION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80D4BE-DE63-51FD-D9CA-6C52B010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342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</a:rPr>
              <a:t>Bio-Informatics project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 very helpful &amp; benefitted the human society and Environment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</a:rPr>
              <a:t>Research based project of covid 19.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</a:rPr>
              <a:t>New and Updated research in this field. We used Graph analysis and Machine Learning in to get result.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 Learning (ML) are the most widely used techniques in this project.</a:t>
            </a:r>
          </a:p>
          <a:p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18FFC-FBD6-B410-4982-4E0F4C03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1431"/>
            <a:ext cx="5719838" cy="2564289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1B3E38-7F4F-3B19-8F85-E54334648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05" y="4451431"/>
            <a:ext cx="4037423" cy="232124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230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F77D-070B-A1DD-B9B4-15C2A0AD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D3AB0-88DE-6D5D-C1D9-89AC3F27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10" y="1366769"/>
            <a:ext cx="9371017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3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</a:rPr>
              <a:t>Identify key proteins that responsible for this disease.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</a:rPr>
              <a:t>Most significant protein of coronavirus disease that effect Human mostly.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1EEF-AF7D-B3C4-E929-AFFEFD9D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60" y="3271236"/>
            <a:ext cx="3127889" cy="31278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07A0F5-D1F7-D003-3804-DBE2E584E1DA}"/>
              </a:ext>
            </a:extLst>
          </p:cNvPr>
          <p:cNvSpPr/>
          <p:nvPr/>
        </p:nvSpPr>
        <p:spPr>
          <a:xfrm>
            <a:off x="965759" y="4406846"/>
            <a:ext cx="4849259" cy="2168769"/>
          </a:xfrm>
          <a:prstGeom prst="rect">
            <a:avLst/>
          </a:prstGeom>
          <a:blipFill dpi="0" rotWithShape="1">
            <a:blip r:embed="rId3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51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4ACA-CAC3-FB05-9651-147A1FA0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45" y="313704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6DC74-5A48-FE50-6874-A616CDAB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11" y="1367084"/>
            <a:ext cx="8596668" cy="3880773"/>
          </a:xfrm>
        </p:spPr>
        <p:txBody>
          <a:bodyPr/>
          <a:lstStyle/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Human proteins are produced by the host cells and are involved in various cellular processes</a:t>
            </a:r>
          </a:p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Human proteins include enzymes that catalyse biochemical reactions in the body.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Coronavirus has several structural proteins, including spike (S), envelope (E), membrane (M), and nucleocapsid (N) proteins.</a:t>
            </a:r>
          </a:p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The spike protein is a key component of the coronavirus that enables it to enter host.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3E2E1-466F-3DA2-1FF3-CA29E82C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21" y="4329953"/>
            <a:ext cx="5802703" cy="2554941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4EEFBA-7B27-1C5C-B27D-601E1BE36EA8}"/>
              </a:ext>
            </a:extLst>
          </p:cNvPr>
          <p:cNvSpPr txBox="1">
            <a:spLocks/>
          </p:cNvSpPr>
          <p:nvPr/>
        </p:nvSpPr>
        <p:spPr>
          <a:xfrm>
            <a:off x="588573" y="11289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latin typeface="Arial Black" panose="020B0A04020102020204" pitchFamily="34" charset="0"/>
                <a:ea typeface="Calibri" panose="020F0502020204030204" pitchFamily="34" charset="0"/>
              </a:rPr>
              <a:t>Nature of Human Protein and Viral Protein</a:t>
            </a:r>
          </a:p>
        </p:txBody>
      </p:sp>
    </p:spTree>
    <p:extLst>
      <p:ext uri="{BB962C8B-B14F-4D97-AF65-F5344CB8AC3E}">
        <p14:creationId xmlns:p14="http://schemas.microsoft.com/office/powerpoint/2010/main" val="259186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EE0A-4C31-9B0C-D508-2ABD9A9A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925D-F544-4767-D501-9EF5EEAC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Complex Data Analysis</a:t>
            </a:r>
          </a:p>
          <a:p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TIX-Regular"/>
              </a:rPr>
              <a:t>Feature Extraction</a:t>
            </a:r>
          </a:p>
          <a:p>
            <a:endParaRPr lang="en-IN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Supervised learning( Labelled Data)</a:t>
            </a:r>
          </a:p>
          <a:p>
            <a:r>
              <a:rPr lang="en-IN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Classification and Regression problem</a:t>
            </a:r>
          </a:p>
          <a:p>
            <a:r>
              <a:rPr lang="en-IN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To find Accuracy, Precession, Recall and F1 Score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7591D4-32EF-EBB7-AFC5-CFB0BE768239}"/>
              </a:ext>
            </a:extLst>
          </p:cNvPr>
          <p:cNvSpPr txBox="1">
            <a:spLocks/>
          </p:cNvSpPr>
          <p:nvPr/>
        </p:nvSpPr>
        <p:spPr>
          <a:xfrm>
            <a:off x="677334" y="138509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latin typeface="Arial Black" panose="020B0A04020102020204" pitchFamily="34" charset="0"/>
                <a:ea typeface="Calibri" panose="020F0502020204030204" pitchFamily="34" charset="0"/>
              </a:rPr>
              <a:t>Why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C7738-0E2F-4FE3-26B0-C8EF6864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68" y="5203477"/>
            <a:ext cx="5035732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068D-C4DA-5C61-CB42-3FBD4538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BRIEF IDEA</a:t>
            </a:r>
            <a:b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EB5551-5B45-CBC1-C973-A05FB1D1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83704" l="35000" r="62969">
                        <a14:foregroundMark x1="39427" y1="65000" x2="48385" y2="66759"/>
                        <a14:foregroundMark x1="48385" y1="66759" x2="57031" y2="66204"/>
                        <a14:foregroundMark x1="57031" y1="66204" x2="57240" y2="66019"/>
                        <a14:foregroundMark x1="41823" y1="53704" x2="44427" y2="54907"/>
                        <a14:foregroundMark x1="48490" y1="53981" x2="50208" y2="57037"/>
                        <a14:foregroundMark x1="36979" y1="54167" x2="37292" y2="54907"/>
                        <a14:foregroundMark x1="44792" y1="44259" x2="49740" y2="43796"/>
                        <a14:foregroundMark x1="36823" y1="52500" x2="39688" y2="57130"/>
                        <a14:foregroundMark x1="35208" y1="50926" x2="37240" y2="56667"/>
                        <a14:foregroundMark x1="53958" y1="52870" x2="54688" y2="52963"/>
                        <a14:foregroundMark x1="60729" y1="51667" x2="60417" y2="53611"/>
                        <a14:foregroundMark x1="55000" y1="30463" x2="60208" y2="31296"/>
                        <a14:foregroundMark x1="61823" y1="53796" x2="59531" y2="51111"/>
                        <a14:foregroundMark x1="62969" y1="32037" x2="62865" y2="29537"/>
                        <a14:foregroundMark x1="48906" y1="38056" x2="40625" y2="37407"/>
                        <a14:foregroundMark x1="39063" y1="30556" x2="40156" y2="33889"/>
                        <a14:foregroundMark x1="43958" y1="21574" x2="39948" y2="23333"/>
                        <a14:foregroundMark x1="44583" y1="20000" x2="47292" y2="20000"/>
                        <a14:foregroundMark x1="45521" y1="73611" x2="54531" y2="72963"/>
                        <a14:foregroundMark x1="54531" y1="72963" x2="39688" y2="71852"/>
                        <a14:foregroundMark x1="41094" y1="81574" x2="51615" y2="79630"/>
                        <a14:foregroundMark x1="51615" y1="79630" x2="44115" y2="79167"/>
                        <a14:foregroundMark x1="44115" y1="79167" x2="51042" y2="83704"/>
                        <a14:foregroundMark x1="51042" y1="83704" x2="51094" y2="83704"/>
                        <a14:foregroundMark x1="35156" y1="55463" x2="38698" y2="56389"/>
                        <a14:foregroundMark x1="43021" y1="45926" x2="43021" y2="46296"/>
                        <a14:foregroundMark x1="43021" y1="46481" x2="43438" y2="48796"/>
                        <a14:foregroundMark x1="42917" y1="46111" x2="43333" y2="49167"/>
                        <a14:foregroundMark x1="48802" y1="46111" x2="49115" y2="49630"/>
                        <a14:foregroundMark x1="54688" y1="45926" x2="54688" y2="45926"/>
                        <a14:foregroundMark x1="39010" y1="45741" x2="37500" y2="49907"/>
                        <a14:foregroundMark x1="43073" y1="45463" x2="45156" y2="53056"/>
                        <a14:foregroundMark x1="37604" y1="49630" x2="39167" y2="46667"/>
                        <a14:foregroundMark x1="39271" y1="45833" x2="37760" y2="50000"/>
                        <a14:foregroundMark x1="38802" y1="46204" x2="37604" y2="50000"/>
                        <a14:foregroundMark x1="39010" y1="44907" x2="37240" y2="50556"/>
                        <a14:foregroundMark x1="37865" y1="48519" x2="37344" y2="49630"/>
                        <a14:foregroundMark x1="48854" y1="48796" x2="47917" y2="52870"/>
                        <a14:foregroundMark x1="49792" y1="48611" x2="51563" y2="52222"/>
                        <a14:foregroundMark x1="53125" y1="47037" x2="51510" y2="48611"/>
                        <a14:foregroundMark x1="51875" y1="51389" x2="52917" y2="61111"/>
                        <a14:foregroundMark x1="46302" y1="60185" x2="62708" y2="57500"/>
                        <a14:foregroundMark x1="41198" y1="59259" x2="43073" y2="62037"/>
                        <a14:foregroundMark x1="58073" y1="47407" x2="58646" y2="57963"/>
                        <a14:foregroundMark x1="48542" y1="39907" x2="48542" y2="45093"/>
                        <a14:foregroundMark x1="48646" y1="39630" x2="48646" y2="43889"/>
                        <a14:foregroundMark x1="48698" y1="39352" x2="48750" y2="42500"/>
                        <a14:foregroundMark x1="43750" y1="24815" x2="41302" y2="32130"/>
                        <a14:foregroundMark x1="44375" y1="23889" x2="42135" y2="29444"/>
                        <a14:foregroundMark x1="42656" y1="25556" x2="41510" y2="28056"/>
                        <a14:foregroundMark x1="52812" y1="24907" x2="56198" y2="30093"/>
                        <a14:foregroundMark x1="55521" y1="33333" x2="56094" y2="37037"/>
                        <a14:foregroundMark x1="42292" y1="32963" x2="42292" y2="35370"/>
                        <a14:foregroundMark x1="49688" y1="40093" x2="49896" y2="42130"/>
                        <a14:foregroundMark x1="49635" y1="67870" x2="43906" y2="70463"/>
                        <a14:foregroundMark x1="42708" y1="67407" x2="42292" y2="68889"/>
                        <a14:foregroundMark x1="40365" y1="67870" x2="40260" y2="69815"/>
                        <a14:foregroundMark x1="52396" y1="66667" x2="53125" y2="72407"/>
                        <a14:foregroundMark x1="53594" y1="67130" x2="53750" y2="71852"/>
                        <a14:foregroundMark x1="54844" y1="65556" x2="55156" y2="70278"/>
                        <a14:foregroundMark x1="47031" y1="73519" x2="46510" y2="78426"/>
                        <a14:foregroundMark x1="50573" y1="73889" x2="51042" y2="8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16" t="16452" r="36113" b="13113"/>
          <a:stretch/>
        </p:blipFill>
        <p:spPr>
          <a:xfrm>
            <a:off x="2267339" y="923731"/>
            <a:ext cx="6606073" cy="5831632"/>
          </a:xfrm>
        </p:spPr>
      </p:pic>
    </p:spTree>
    <p:extLst>
      <p:ext uri="{BB962C8B-B14F-4D97-AF65-F5344CB8AC3E}">
        <p14:creationId xmlns:p14="http://schemas.microsoft.com/office/powerpoint/2010/main" val="3662315370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1655</TotalTime>
  <Words>1190</Words>
  <Application>Microsoft Office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Algerian</vt:lpstr>
      <vt:lpstr>Arial</vt:lpstr>
      <vt:lpstr>Arial Black</vt:lpstr>
      <vt:lpstr>Calibri</vt:lpstr>
      <vt:lpstr>Comic Sans MS</vt:lpstr>
      <vt:lpstr>Constantia</vt:lpstr>
      <vt:lpstr>Goudy Stout</vt:lpstr>
      <vt:lpstr>Jokerman</vt:lpstr>
      <vt:lpstr>Times New Roman</vt:lpstr>
      <vt:lpstr>TimesNewRomanPSMT</vt:lpstr>
      <vt:lpstr>Trebuchet MS</vt:lpstr>
      <vt:lpstr>Wingdings</vt:lpstr>
      <vt:lpstr>Wingdings 3</vt:lpstr>
      <vt:lpstr>Facet</vt:lpstr>
      <vt:lpstr>UNIVERSITY OF KALYANI  </vt:lpstr>
      <vt:lpstr>INDEX</vt:lpstr>
      <vt:lpstr> PROJECT TOPIC</vt:lpstr>
      <vt:lpstr>INTRODUCTION</vt:lpstr>
      <vt:lpstr>MOTIVATION</vt:lpstr>
      <vt:lpstr>OBJECTIVE</vt:lpstr>
      <vt:lpstr>OVERVIEW</vt:lpstr>
      <vt:lpstr>OVERVIEW</vt:lpstr>
      <vt:lpstr>BRIEF IDEA </vt:lpstr>
      <vt:lpstr>COMPARISON</vt:lpstr>
      <vt:lpstr>TECH REQUREMENT</vt:lpstr>
      <vt:lpstr>ROADMAP</vt:lpstr>
      <vt:lpstr>ROADMAP</vt:lpstr>
      <vt:lpstr>ROADMAP</vt:lpstr>
      <vt:lpstr>ROADMAP</vt:lpstr>
      <vt:lpstr>Highlighted Work </vt:lpstr>
      <vt:lpstr>Highlighted Work </vt:lpstr>
      <vt:lpstr>Results </vt:lpstr>
      <vt:lpstr>Machine Learning Result</vt:lpstr>
      <vt:lpstr>Final Set of The Most Significant Hub-Proteins Responsible for Covid19 Disease:</vt:lpstr>
      <vt:lpstr>GENE ONTOLOGY ANALYSIS</vt:lpstr>
      <vt:lpstr>Real Life Aspect </vt:lpstr>
      <vt:lpstr>FUTURE WORK</vt:lpstr>
      <vt:lpstr>CONCLUSION </vt:lpstr>
      <vt:lpstr>REFERENCE </vt:lpstr>
      <vt:lpstr>THANKING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UNIVERSITY OF KALYANI  </dc:title>
  <dc:creator>Debasis Maji</dc:creator>
  <cp:lastModifiedBy>Debasis Maji</cp:lastModifiedBy>
  <cp:revision>26</cp:revision>
  <dcterms:created xsi:type="dcterms:W3CDTF">2022-09-04T06:21:59Z</dcterms:created>
  <dcterms:modified xsi:type="dcterms:W3CDTF">2023-06-14T05:15:25Z</dcterms:modified>
</cp:coreProperties>
</file>